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298" r:id="rId5"/>
    <p:sldId id="318" r:id="rId6"/>
    <p:sldId id="304" r:id="rId7"/>
    <p:sldId id="300" r:id="rId8"/>
    <p:sldId id="301" r:id="rId9"/>
    <p:sldId id="306" r:id="rId10"/>
    <p:sldId id="302" r:id="rId11"/>
    <p:sldId id="305" r:id="rId12"/>
    <p:sldId id="317" r:id="rId13"/>
    <p:sldId id="327" r:id="rId14"/>
    <p:sldId id="308" r:id="rId15"/>
    <p:sldId id="328" r:id="rId16"/>
    <p:sldId id="310" r:id="rId17"/>
    <p:sldId id="311" r:id="rId18"/>
    <p:sldId id="312" r:id="rId19"/>
    <p:sldId id="315" r:id="rId20"/>
    <p:sldId id="313" r:id="rId21"/>
    <p:sldId id="314" r:id="rId22"/>
    <p:sldId id="316" r:id="rId23"/>
    <p:sldId id="319" r:id="rId24"/>
    <p:sldId id="320" r:id="rId25"/>
    <p:sldId id="321" r:id="rId26"/>
    <p:sldId id="329" r:id="rId27"/>
    <p:sldId id="331" r:id="rId28"/>
    <p:sldId id="322" r:id="rId29"/>
    <p:sldId id="323" r:id="rId30"/>
    <p:sldId id="324" r:id="rId31"/>
    <p:sldId id="330" r:id="rId32"/>
    <p:sldId id="326" r:id="rId33"/>
    <p:sldId id="325" r:id="rId34"/>
  </p:sldIdLst>
  <p:sldSz cx="12192000" cy="6858000"/>
  <p:notesSz cx="6858000" cy="9144000"/>
  <p:defaultTextStyle>
    <a:defPPr rtl="0">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E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D6115-FDCD-43F5-AABA-4A0C084841C1}" v="16" dt="2026-02-10T14:16:00.68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19" autoAdjust="0"/>
  </p:normalViewPr>
  <p:slideViewPr>
    <p:cSldViewPr snapToGrid="0">
      <p:cViewPr varScale="1">
        <p:scale>
          <a:sx n="128" d="100"/>
          <a:sy n="128" d="100"/>
        </p:scale>
        <p:origin x="156" y="252"/>
      </p:cViewPr>
      <p:guideLst/>
    </p:cSldViewPr>
  </p:slideViewPr>
  <p:notesTextViewPr>
    <p:cViewPr>
      <p:scale>
        <a:sx n="1" d="1"/>
        <a:sy n="1" d="1"/>
      </p:scale>
      <p:origin x="0" y="0"/>
    </p:cViewPr>
  </p:notesTextViewPr>
  <p:notesViewPr>
    <p:cSldViewPr snapToGrid="0">
      <p:cViewPr varScale="1">
        <p:scale>
          <a:sx n="87" d="100"/>
          <a:sy n="87"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ri Melby" userId="S::smelby@osloskolen.no::16db0517-7f37-4e2d-b451-112f5c07807a" providerId="AD" clId="Web-{4FF312E9-0C19-4D16-A67F-506FFF6C5994}"/>
    <pc:docChg chg="modSld">
      <pc:chgData name="Siri Melby" userId="S::smelby@osloskolen.no::16db0517-7f37-4e2d-b451-112f5c07807a" providerId="AD" clId="Web-{4FF312E9-0C19-4D16-A67F-506FFF6C5994}" dt="2026-02-06T14:51:37.977" v="49" actId="20577"/>
      <pc:docMkLst>
        <pc:docMk/>
      </pc:docMkLst>
      <pc:sldChg chg="modSp">
        <pc:chgData name="Siri Melby" userId="S::smelby@osloskolen.no::16db0517-7f37-4e2d-b451-112f5c07807a" providerId="AD" clId="Web-{4FF312E9-0C19-4D16-A67F-506FFF6C5994}" dt="2026-02-06T14:47:43.221" v="47" actId="20577"/>
        <pc:sldMkLst>
          <pc:docMk/>
          <pc:sldMk cId="3728936449" sldId="306"/>
        </pc:sldMkLst>
        <pc:spChg chg="mod">
          <ac:chgData name="Siri Melby" userId="S::smelby@osloskolen.no::16db0517-7f37-4e2d-b451-112f5c07807a" providerId="AD" clId="Web-{4FF312E9-0C19-4D16-A67F-506FFF6C5994}" dt="2026-02-06T14:47:43.221" v="47" actId="20577"/>
          <ac:spMkLst>
            <pc:docMk/>
            <pc:sldMk cId="3728936449" sldId="306"/>
            <ac:spMk id="3" creationId="{FF56237D-0941-29EA-1256-E6786CC3B7F4}"/>
          </ac:spMkLst>
        </pc:spChg>
      </pc:sldChg>
      <pc:sldChg chg="modSp">
        <pc:chgData name="Siri Melby" userId="S::smelby@osloskolen.no::16db0517-7f37-4e2d-b451-112f5c07807a" providerId="AD" clId="Web-{4FF312E9-0C19-4D16-A67F-506FFF6C5994}" dt="2026-02-06T14:51:37.977" v="49" actId="20577"/>
        <pc:sldMkLst>
          <pc:docMk/>
          <pc:sldMk cId="1631430338" sldId="311"/>
        </pc:sldMkLst>
        <pc:spChg chg="mod">
          <ac:chgData name="Siri Melby" userId="S::smelby@osloskolen.no::16db0517-7f37-4e2d-b451-112f5c07807a" providerId="AD" clId="Web-{4FF312E9-0C19-4D16-A67F-506FFF6C5994}" dt="2026-02-06T14:51:37.977" v="49" actId="20577"/>
          <ac:spMkLst>
            <pc:docMk/>
            <pc:sldMk cId="1631430338" sldId="311"/>
            <ac:spMk id="3" creationId="{BE69FB4C-BD84-E3FF-650F-0F7D9D7CFB80}"/>
          </ac:spMkLst>
        </pc:spChg>
      </pc:sldChg>
      <pc:sldChg chg="modSp">
        <pc:chgData name="Siri Melby" userId="S::smelby@osloskolen.no::16db0517-7f37-4e2d-b451-112f5c07807a" providerId="AD" clId="Web-{4FF312E9-0C19-4D16-A67F-506FFF6C5994}" dt="2026-02-06T14:48:43.395" v="48" actId="20577"/>
        <pc:sldMkLst>
          <pc:docMk/>
          <pc:sldMk cId="2815560494" sldId="328"/>
        </pc:sldMkLst>
        <pc:spChg chg="mod">
          <ac:chgData name="Siri Melby" userId="S::smelby@osloskolen.no::16db0517-7f37-4e2d-b451-112f5c07807a" providerId="AD" clId="Web-{4FF312E9-0C19-4D16-A67F-506FFF6C5994}" dt="2026-02-06T14:48:43.395" v="48" actId="20577"/>
          <ac:spMkLst>
            <pc:docMk/>
            <pc:sldMk cId="2815560494" sldId="328"/>
            <ac:spMk id="3" creationId="{767CD8DC-1436-AEE4-FCB4-91EFE8EC62F7}"/>
          </ac:spMkLst>
        </pc:spChg>
      </pc:sldChg>
      <pc:sldChg chg="modSp mod modClrScheme chgLayout">
        <pc:chgData name="Siri Melby" userId="S::smelby@osloskolen.no::16db0517-7f37-4e2d-b451-112f5c07807a" providerId="AD" clId="Web-{4FF312E9-0C19-4D16-A67F-506FFF6C5994}" dt="2026-02-06T14:45:23.314" v="45" actId="20577"/>
        <pc:sldMkLst>
          <pc:docMk/>
          <pc:sldMk cId="1588226299" sldId="329"/>
        </pc:sldMkLst>
        <pc:spChg chg="mod ord">
          <ac:chgData name="Siri Melby" userId="S::smelby@osloskolen.no::16db0517-7f37-4e2d-b451-112f5c07807a" providerId="AD" clId="Web-{4FF312E9-0C19-4D16-A67F-506FFF6C5994}" dt="2026-02-06T14:42:12.764" v="20" actId="14100"/>
          <ac:spMkLst>
            <pc:docMk/>
            <pc:sldMk cId="1588226299" sldId="329"/>
            <ac:spMk id="2" creationId="{BFB179F7-E9CA-C9F4-C0DC-3DBD987B74A9}"/>
          </ac:spMkLst>
        </pc:spChg>
        <pc:spChg chg="mod ord">
          <ac:chgData name="Siri Melby" userId="S::smelby@osloskolen.no::16db0517-7f37-4e2d-b451-112f5c07807a" providerId="AD" clId="Web-{4FF312E9-0C19-4D16-A67F-506FFF6C5994}" dt="2026-02-06T14:45:23.314" v="45" actId="20577"/>
          <ac:spMkLst>
            <pc:docMk/>
            <pc:sldMk cId="1588226299" sldId="329"/>
            <ac:spMk id="3" creationId="{22DD4766-0E8D-BBC9-0290-8896C1D78145}"/>
          </ac:spMkLst>
        </pc:spChg>
      </pc:sldChg>
    </pc:docChg>
  </pc:docChgLst>
  <pc:docChgLst>
    <pc:chgData name="Siri Melby" userId="16db0517-7f37-4e2d-b451-112f5c07807a" providerId="ADAL" clId="{D65E1DED-87FF-4951-B484-F3F749E80790}"/>
    <pc:docChg chg="undo custSel addSld modSld sldOrd">
      <pc:chgData name="Siri Melby" userId="16db0517-7f37-4e2d-b451-112f5c07807a" providerId="ADAL" clId="{D65E1DED-87FF-4951-B484-F3F749E80790}" dt="2026-02-10T14:26:45.810" v="725" actId="20577"/>
      <pc:docMkLst>
        <pc:docMk/>
      </pc:docMkLst>
      <pc:sldChg chg="modSp mod">
        <pc:chgData name="Siri Melby" userId="16db0517-7f37-4e2d-b451-112f5c07807a" providerId="ADAL" clId="{D65E1DED-87FF-4951-B484-F3F749E80790}" dt="2026-02-10T14:16:47.666" v="621" actId="207"/>
        <pc:sldMkLst>
          <pc:docMk/>
          <pc:sldMk cId="1165699369" sldId="300"/>
        </pc:sldMkLst>
        <pc:graphicFrameChg chg="modGraphic">
          <ac:chgData name="Siri Melby" userId="16db0517-7f37-4e2d-b451-112f5c07807a" providerId="ADAL" clId="{D65E1DED-87FF-4951-B484-F3F749E80790}" dt="2026-02-10T14:16:47.666" v="621" actId="207"/>
          <ac:graphicFrameMkLst>
            <pc:docMk/>
            <pc:sldMk cId="1165699369" sldId="300"/>
            <ac:graphicFrameMk id="6" creationId="{8DBF50EE-4B37-FED3-5BA2-094A0B4F6A85}"/>
          </ac:graphicFrameMkLst>
        </pc:graphicFrameChg>
      </pc:sldChg>
      <pc:sldChg chg="modSp mod">
        <pc:chgData name="Siri Melby" userId="16db0517-7f37-4e2d-b451-112f5c07807a" providerId="ADAL" clId="{D65E1DED-87FF-4951-B484-F3F749E80790}" dt="2026-02-10T11:33:43.428" v="235" actId="20577"/>
        <pc:sldMkLst>
          <pc:docMk/>
          <pc:sldMk cId="3581246154" sldId="301"/>
        </pc:sldMkLst>
        <pc:spChg chg="mod">
          <ac:chgData name="Siri Melby" userId="16db0517-7f37-4e2d-b451-112f5c07807a" providerId="ADAL" clId="{D65E1DED-87FF-4951-B484-F3F749E80790}" dt="2026-02-10T11:33:43.428" v="235" actId="20577"/>
          <ac:spMkLst>
            <pc:docMk/>
            <pc:sldMk cId="3581246154" sldId="301"/>
            <ac:spMk id="3" creationId="{3028ADEB-826C-3486-B876-58A4C6B0FFAB}"/>
          </ac:spMkLst>
        </pc:spChg>
      </pc:sldChg>
      <pc:sldChg chg="modSp mod">
        <pc:chgData name="Siri Melby" userId="16db0517-7f37-4e2d-b451-112f5c07807a" providerId="ADAL" clId="{D65E1DED-87FF-4951-B484-F3F749E80790}" dt="2026-02-10T09:54:23.989" v="69" actId="20577"/>
        <pc:sldMkLst>
          <pc:docMk/>
          <pc:sldMk cId="3728936449" sldId="306"/>
        </pc:sldMkLst>
        <pc:spChg chg="mod">
          <ac:chgData name="Siri Melby" userId="16db0517-7f37-4e2d-b451-112f5c07807a" providerId="ADAL" clId="{D65E1DED-87FF-4951-B484-F3F749E80790}" dt="2026-02-10T09:54:23.989" v="69" actId="20577"/>
          <ac:spMkLst>
            <pc:docMk/>
            <pc:sldMk cId="3728936449" sldId="306"/>
            <ac:spMk id="3" creationId="{FF56237D-0941-29EA-1256-E6786CC3B7F4}"/>
          </ac:spMkLst>
        </pc:spChg>
      </pc:sldChg>
      <pc:sldChg chg="ord">
        <pc:chgData name="Siri Melby" userId="16db0517-7f37-4e2d-b451-112f5c07807a" providerId="ADAL" clId="{D65E1DED-87FF-4951-B484-F3F749E80790}" dt="2026-02-10T10:37:56.466" v="75"/>
        <pc:sldMkLst>
          <pc:docMk/>
          <pc:sldMk cId="4272894986" sldId="308"/>
        </pc:sldMkLst>
      </pc:sldChg>
      <pc:sldChg chg="ord">
        <pc:chgData name="Siri Melby" userId="16db0517-7f37-4e2d-b451-112f5c07807a" providerId="ADAL" clId="{D65E1DED-87FF-4951-B484-F3F749E80790}" dt="2026-02-10T14:18:03.268" v="625"/>
        <pc:sldMkLst>
          <pc:docMk/>
          <pc:sldMk cId="3088219253" sldId="310"/>
        </pc:sldMkLst>
      </pc:sldChg>
      <pc:sldChg chg="modSp mod">
        <pc:chgData name="Siri Melby" userId="16db0517-7f37-4e2d-b451-112f5c07807a" providerId="ADAL" clId="{D65E1DED-87FF-4951-B484-F3F749E80790}" dt="2026-02-10T14:12:01.384" v="556" actId="20577"/>
        <pc:sldMkLst>
          <pc:docMk/>
          <pc:sldMk cId="1631430338" sldId="311"/>
        </pc:sldMkLst>
        <pc:spChg chg="mod">
          <ac:chgData name="Siri Melby" userId="16db0517-7f37-4e2d-b451-112f5c07807a" providerId="ADAL" clId="{D65E1DED-87FF-4951-B484-F3F749E80790}" dt="2026-02-10T14:12:01.384" v="556" actId="20577"/>
          <ac:spMkLst>
            <pc:docMk/>
            <pc:sldMk cId="1631430338" sldId="311"/>
            <ac:spMk id="3" creationId="{BE69FB4C-BD84-E3FF-650F-0F7D9D7CFB80}"/>
          </ac:spMkLst>
        </pc:spChg>
      </pc:sldChg>
      <pc:sldChg chg="modSp mod">
        <pc:chgData name="Siri Melby" userId="16db0517-7f37-4e2d-b451-112f5c07807a" providerId="ADAL" clId="{D65E1DED-87FF-4951-B484-F3F749E80790}" dt="2026-02-10T11:13:46.031" v="79" actId="1076"/>
        <pc:sldMkLst>
          <pc:docMk/>
          <pc:sldMk cId="2480237347" sldId="313"/>
        </pc:sldMkLst>
        <pc:picChg chg="mod">
          <ac:chgData name="Siri Melby" userId="16db0517-7f37-4e2d-b451-112f5c07807a" providerId="ADAL" clId="{D65E1DED-87FF-4951-B484-F3F749E80790}" dt="2026-02-10T11:13:46.031" v="79" actId="1076"/>
          <ac:picMkLst>
            <pc:docMk/>
            <pc:sldMk cId="2480237347" sldId="313"/>
            <ac:picMk id="3" creationId="{DA53568D-FFE6-73AF-763E-DC4C0767527C}"/>
          </ac:picMkLst>
        </pc:picChg>
      </pc:sldChg>
      <pc:sldChg chg="delSp modSp mod">
        <pc:chgData name="Siri Melby" userId="16db0517-7f37-4e2d-b451-112f5c07807a" providerId="ADAL" clId="{D65E1DED-87FF-4951-B484-F3F749E80790}" dt="2026-02-10T09:55:43.540" v="73" actId="478"/>
        <pc:sldMkLst>
          <pc:docMk/>
          <pc:sldMk cId="2519010288" sldId="317"/>
        </pc:sldMkLst>
        <pc:spChg chg="del mod">
          <ac:chgData name="Siri Melby" userId="16db0517-7f37-4e2d-b451-112f5c07807a" providerId="ADAL" clId="{D65E1DED-87FF-4951-B484-F3F749E80790}" dt="2026-02-10T09:55:43.540" v="73" actId="478"/>
          <ac:spMkLst>
            <pc:docMk/>
            <pc:sldMk cId="2519010288" sldId="317"/>
            <ac:spMk id="2" creationId="{9FA39959-47F7-FE91-45D3-0FA282F1197B}"/>
          </ac:spMkLst>
        </pc:spChg>
      </pc:sldChg>
      <pc:sldChg chg="addSp delSp modSp mod modClrScheme chgLayout">
        <pc:chgData name="Siri Melby" userId="16db0517-7f37-4e2d-b451-112f5c07807a" providerId="ADAL" clId="{D65E1DED-87FF-4951-B484-F3F749E80790}" dt="2026-02-10T14:16:00.682" v="613" actId="207"/>
        <pc:sldMkLst>
          <pc:docMk/>
          <pc:sldMk cId="2537315552" sldId="318"/>
        </pc:sldMkLst>
        <pc:spChg chg="del mod">
          <ac:chgData name="Siri Melby" userId="16db0517-7f37-4e2d-b451-112f5c07807a" providerId="ADAL" clId="{D65E1DED-87FF-4951-B484-F3F749E80790}" dt="2026-02-10T12:13:45.165" v="518" actId="26606"/>
          <ac:spMkLst>
            <pc:docMk/>
            <pc:sldMk cId="2537315552" sldId="318"/>
            <ac:spMk id="2" creationId="{F3B57C76-B2BF-3B37-4F33-F88E3BDFCA8E}"/>
          </ac:spMkLst>
        </pc:spChg>
        <pc:spChg chg="add mod">
          <ac:chgData name="Siri Melby" userId="16db0517-7f37-4e2d-b451-112f5c07807a" providerId="ADAL" clId="{D65E1DED-87FF-4951-B484-F3F749E80790}" dt="2026-02-10T14:15:36.849" v="609" actId="207"/>
          <ac:spMkLst>
            <pc:docMk/>
            <pc:sldMk cId="2537315552" sldId="318"/>
            <ac:spMk id="3" creationId="{ED0256CE-D3CF-667E-372E-6B43328B5411}"/>
          </ac:spMkLst>
        </pc:spChg>
        <pc:spChg chg="add mod">
          <ac:chgData name="Siri Melby" userId="16db0517-7f37-4e2d-b451-112f5c07807a" providerId="ADAL" clId="{D65E1DED-87FF-4951-B484-F3F749E80790}" dt="2026-02-10T14:13:12.390" v="557" actId="14100"/>
          <ac:spMkLst>
            <pc:docMk/>
            <pc:sldMk cId="2537315552" sldId="318"/>
            <ac:spMk id="8" creationId="{7DBFB2D0-B829-9732-C76B-B1EE2DB2FD22}"/>
          </ac:spMkLst>
        </pc:spChg>
        <pc:spChg chg="add del mod">
          <ac:chgData name="Siri Melby" userId="16db0517-7f37-4e2d-b451-112f5c07807a" providerId="ADAL" clId="{D65E1DED-87FF-4951-B484-F3F749E80790}" dt="2026-02-10T12:15:16.167" v="532" actId="26606"/>
          <ac:spMkLst>
            <pc:docMk/>
            <pc:sldMk cId="2537315552" sldId="318"/>
            <ac:spMk id="10" creationId="{3003A252-DBA9-ECF2-FD1C-49D01AE4163E}"/>
          </ac:spMkLst>
        </pc:spChg>
        <pc:graphicFrameChg chg="add mod modGraphic">
          <ac:chgData name="Siri Melby" userId="16db0517-7f37-4e2d-b451-112f5c07807a" providerId="ADAL" clId="{D65E1DED-87FF-4951-B484-F3F749E80790}" dt="2026-02-10T14:16:00.682" v="613" actId="207"/>
          <ac:graphicFrameMkLst>
            <pc:docMk/>
            <pc:sldMk cId="2537315552" sldId="318"/>
            <ac:graphicFrameMk id="4" creationId="{DD2286A3-51EB-B85E-D682-9494A6CA3360}"/>
          </ac:graphicFrameMkLst>
        </pc:graphicFrameChg>
      </pc:sldChg>
      <pc:sldChg chg="modSp mod">
        <pc:chgData name="Siri Melby" userId="16db0517-7f37-4e2d-b451-112f5c07807a" providerId="ADAL" clId="{D65E1DED-87FF-4951-B484-F3F749E80790}" dt="2026-02-10T11:42:44.321" v="237" actId="14100"/>
        <pc:sldMkLst>
          <pc:docMk/>
          <pc:sldMk cId="2540139983" sldId="319"/>
        </pc:sldMkLst>
        <pc:spChg chg="mod">
          <ac:chgData name="Siri Melby" userId="16db0517-7f37-4e2d-b451-112f5c07807a" providerId="ADAL" clId="{D65E1DED-87FF-4951-B484-F3F749E80790}" dt="2026-02-10T11:42:44.321" v="237" actId="14100"/>
          <ac:spMkLst>
            <pc:docMk/>
            <pc:sldMk cId="2540139983" sldId="319"/>
            <ac:spMk id="2" creationId="{2CE4CE8E-8B65-4E53-661C-60A13CC99C97}"/>
          </ac:spMkLst>
        </pc:spChg>
      </pc:sldChg>
      <pc:sldChg chg="modSp mod">
        <pc:chgData name="Siri Melby" userId="16db0517-7f37-4e2d-b451-112f5c07807a" providerId="ADAL" clId="{D65E1DED-87FF-4951-B484-F3F749E80790}" dt="2026-02-10T14:19:41.074" v="642" actId="20577"/>
        <pc:sldMkLst>
          <pc:docMk/>
          <pc:sldMk cId="887091510" sldId="320"/>
        </pc:sldMkLst>
        <pc:spChg chg="mod">
          <ac:chgData name="Siri Melby" userId="16db0517-7f37-4e2d-b451-112f5c07807a" providerId="ADAL" clId="{D65E1DED-87FF-4951-B484-F3F749E80790}" dt="2026-02-10T11:42:53.697" v="238" actId="20577"/>
          <ac:spMkLst>
            <pc:docMk/>
            <pc:sldMk cId="887091510" sldId="320"/>
            <ac:spMk id="2" creationId="{50EA1C68-AA9D-7463-DE72-3DF0148FE904}"/>
          </ac:spMkLst>
        </pc:spChg>
        <pc:spChg chg="mod">
          <ac:chgData name="Siri Melby" userId="16db0517-7f37-4e2d-b451-112f5c07807a" providerId="ADAL" clId="{D65E1DED-87FF-4951-B484-F3F749E80790}" dt="2026-02-10T14:19:41.074" v="642" actId="20577"/>
          <ac:spMkLst>
            <pc:docMk/>
            <pc:sldMk cId="887091510" sldId="320"/>
            <ac:spMk id="3" creationId="{AEE44496-86E6-2E6E-B558-0B25DD7A0030}"/>
          </ac:spMkLst>
        </pc:spChg>
      </pc:sldChg>
      <pc:sldChg chg="modSp mod">
        <pc:chgData name="Siri Melby" userId="16db0517-7f37-4e2d-b451-112f5c07807a" providerId="ADAL" clId="{D65E1DED-87FF-4951-B484-F3F749E80790}" dt="2026-02-10T11:15:57.617" v="90" actId="20577"/>
        <pc:sldMkLst>
          <pc:docMk/>
          <pc:sldMk cId="3585285945" sldId="321"/>
        </pc:sldMkLst>
        <pc:graphicFrameChg chg="modGraphic">
          <ac:chgData name="Siri Melby" userId="16db0517-7f37-4e2d-b451-112f5c07807a" providerId="ADAL" clId="{D65E1DED-87FF-4951-B484-F3F749E80790}" dt="2026-02-10T11:15:57.617" v="90" actId="20577"/>
          <ac:graphicFrameMkLst>
            <pc:docMk/>
            <pc:sldMk cId="3585285945" sldId="321"/>
            <ac:graphicFrameMk id="5" creationId="{9A438B98-68A1-3965-D05A-EFE6CDCD1B5E}"/>
          </ac:graphicFrameMkLst>
        </pc:graphicFrameChg>
      </pc:sldChg>
      <pc:sldChg chg="modSp mod">
        <pc:chgData name="Siri Melby" userId="16db0517-7f37-4e2d-b451-112f5c07807a" providerId="ADAL" clId="{D65E1DED-87FF-4951-B484-F3F749E80790}" dt="2026-02-10T12:41:49.786" v="555" actId="403"/>
        <pc:sldMkLst>
          <pc:docMk/>
          <pc:sldMk cId="3259274613" sldId="325"/>
        </pc:sldMkLst>
        <pc:spChg chg="mod">
          <ac:chgData name="Siri Melby" userId="16db0517-7f37-4e2d-b451-112f5c07807a" providerId="ADAL" clId="{D65E1DED-87FF-4951-B484-F3F749E80790}" dt="2026-02-10T12:41:16.792" v="550" actId="26606"/>
          <ac:spMkLst>
            <pc:docMk/>
            <pc:sldMk cId="3259274613" sldId="325"/>
            <ac:spMk id="3" creationId="{31F72241-C737-C2F9-D9B8-3B8E703F1E5F}"/>
          </ac:spMkLst>
        </pc:spChg>
        <pc:graphicFrameChg chg="mod modGraphic">
          <ac:chgData name="Siri Melby" userId="16db0517-7f37-4e2d-b451-112f5c07807a" providerId="ADAL" clId="{D65E1DED-87FF-4951-B484-F3F749E80790}" dt="2026-02-10T12:41:49.786" v="555" actId="403"/>
          <ac:graphicFrameMkLst>
            <pc:docMk/>
            <pc:sldMk cId="3259274613" sldId="325"/>
            <ac:graphicFrameMk id="2" creationId="{30AB4552-16A8-D0A6-3259-0033200DBDBB}"/>
          </ac:graphicFrameMkLst>
        </pc:graphicFrameChg>
      </pc:sldChg>
      <pc:sldChg chg="ord">
        <pc:chgData name="Siri Melby" userId="16db0517-7f37-4e2d-b451-112f5c07807a" providerId="ADAL" clId="{D65E1DED-87FF-4951-B484-F3F749E80790}" dt="2026-02-10T11:22:36.601" v="190"/>
        <pc:sldMkLst>
          <pc:docMk/>
          <pc:sldMk cId="1165880937" sldId="326"/>
        </pc:sldMkLst>
      </pc:sldChg>
      <pc:sldChg chg="modSp mod">
        <pc:chgData name="Siri Melby" userId="16db0517-7f37-4e2d-b451-112f5c07807a" providerId="ADAL" clId="{D65E1DED-87FF-4951-B484-F3F749E80790}" dt="2026-02-10T14:26:11.925" v="724" actId="20577"/>
        <pc:sldMkLst>
          <pc:docMk/>
          <pc:sldMk cId="1588226299" sldId="329"/>
        </pc:sldMkLst>
        <pc:spChg chg="mod">
          <ac:chgData name="Siri Melby" userId="16db0517-7f37-4e2d-b451-112f5c07807a" providerId="ADAL" clId="{D65E1DED-87FF-4951-B484-F3F749E80790}" dt="2026-02-10T14:26:11.925" v="724" actId="20577"/>
          <ac:spMkLst>
            <pc:docMk/>
            <pc:sldMk cId="1588226299" sldId="329"/>
            <ac:spMk id="3" creationId="{22DD4766-0E8D-BBC9-0290-8896C1D78145}"/>
          </ac:spMkLst>
        </pc:spChg>
      </pc:sldChg>
      <pc:sldChg chg="addSp delSp modSp new mod modClrScheme chgLayout">
        <pc:chgData name="Siri Melby" userId="16db0517-7f37-4e2d-b451-112f5c07807a" providerId="ADAL" clId="{D65E1DED-87FF-4951-B484-F3F749E80790}" dt="2026-02-10T12:12:17.232" v="450" actId="20577"/>
        <pc:sldMkLst>
          <pc:docMk/>
          <pc:sldMk cId="352700020" sldId="330"/>
        </pc:sldMkLst>
        <pc:spChg chg="add mod ord">
          <ac:chgData name="Siri Melby" userId="16db0517-7f37-4e2d-b451-112f5c07807a" providerId="ADAL" clId="{D65E1DED-87FF-4951-B484-F3F749E80790}" dt="2026-02-10T12:02:34.788" v="297" actId="26606"/>
          <ac:spMkLst>
            <pc:docMk/>
            <pc:sldMk cId="352700020" sldId="330"/>
            <ac:spMk id="2" creationId="{07A4B0F4-D332-C1F2-3269-3D6B9E5368B5}"/>
          </ac:spMkLst>
        </pc:spChg>
        <pc:spChg chg="add mod ord">
          <ac:chgData name="Siri Melby" userId="16db0517-7f37-4e2d-b451-112f5c07807a" providerId="ADAL" clId="{D65E1DED-87FF-4951-B484-F3F749E80790}" dt="2026-02-10T12:12:17.232" v="450" actId="20577"/>
          <ac:spMkLst>
            <pc:docMk/>
            <pc:sldMk cId="352700020" sldId="330"/>
            <ac:spMk id="3" creationId="{092B24E4-772F-E0AD-A34D-45D0CB617BBF}"/>
          </ac:spMkLst>
        </pc:spChg>
        <pc:spChg chg="add del mod ord">
          <ac:chgData name="Siri Melby" userId="16db0517-7f37-4e2d-b451-112f5c07807a" providerId="ADAL" clId="{D65E1DED-87FF-4951-B484-F3F749E80790}" dt="2026-02-10T12:02:28.357" v="295" actId="700"/>
          <ac:spMkLst>
            <pc:docMk/>
            <pc:sldMk cId="352700020" sldId="330"/>
            <ac:spMk id="4" creationId="{15804011-3E3D-405B-8C3F-077C38251135}"/>
          </ac:spMkLst>
        </pc:spChg>
        <pc:spChg chg="add del mod ord">
          <ac:chgData name="Siri Melby" userId="16db0517-7f37-4e2d-b451-112f5c07807a" providerId="ADAL" clId="{D65E1DED-87FF-4951-B484-F3F749E80790}" dt="2026-02-10T12:02:28.357" v="295" actId="700"/>
          <ac:spMkLst>
            <pc:docMk/>
            <pc:sldMk cId="352700020" sldId="330"/>
            <ac:spMk id="6" creationId="{D411EB54-A8A6-F26D-6910-3E557BACB041}"/>
          </ac:spMkLst>
        </pc:spChg>
        <pc:spChg chg="add del mod ord">
          <ac:chgData name="Siri Melby" userId="16db0517-7f37-4e2d-b451-112f5c07807a" providerId="ADAL" clId="{D65E1DED-87FF-4951-B484-F3F749E80790}" dt="2026-02-10T12:02:28.357" v="295" actId="700"/>
          <ac:spMkLst>
            <pc:docMk/>
            <pc:sldMk cId="352700020" sldId="330"/>
            <ac:spMk id="7" creationId="{BE908A08-5BEC-E8BA-2FC1-D010225F475A}"/>
          </ac:spMkLst>
        </pc:spChg>
        <pc:spChg chg="add del mod ord">
          <ac:chgData name="Siri Melby" userId="16db0517-7f37-4e2d-b451-112f5c07807a" providerId="ADAL" clId="{D65E1DED-87FF-4951-B484-F3F749E80790}" dt="2026-02-10T12:02:30.688" v="296"/>
          <ac:spMkLst>
            <pc:docMk/>
            <pc:sldMk cId="352700020" sldId="330"/>
            <ac:spMk id="8" creationId="{83E1888A-4EC4-CD3D-4ED8-91346910E2F7}"/>
          </ac:spMkLst>
        </pc:spChg>
        <pc:picChg chg="add del">
          <ac:chgData name="Siri Melby" userId="16db0517-7f37-4e2d-b451-112f5c07807a" providerId="ADAL" clId="{D65E1DED-87FF-4951-B484-F3F749E80790}" dt="2026-02-10T11:59:47.797" v="293" actId="26606"/>
          <ac:picMkLst>
            <pc:docMk/>
            <pc:sldMk cId="352700020" sldId="330"/>
            <ac:picMk id="5" creationId="{3338847E-67F1-31BE-75F9-53081ACD2E89}"/>
          </ac:picMkLst>
        </pc:picChg>
        <pc:picChg chg="add mod">
          <ac:chgData name="Siri Melby" userId="16db0517-7f37-4e2d-b451-112f5c07807a" providerId="ADAL" clId="{D65E1DED-87FF-4951-B484-F3F749E80790}" dt="2026-02-10T12:02:34.788" v="297" actId="26606"/>
          <ac:picMkLst>
            <pc:docMk/>
            <pc:sldMk cId="352700020" sldId="330"/>
            <ac:picMk id="1026" creationId="{F09BD13B-90F8-B82C-24AD-EF836BC41E51}"/>
          </ac:picMkLst>
        </pc:picChg>
      </pc:sldChg>
      <pc:sldChg chg="addSp modSp new mod modClrScheme chgLayout">
        <pc:chgData name="Siri Melby" userId="16db0517-7f37-4e2d-b451-112f5c07807a" providerId="ADAL" clId="{D65E1DED-87FF-4951-B484-F3F749E80790}" dt="2026-02-10T14:26:45.810" v="725" actId="20577"/>
        <pc:sldMkLst>
          <pc:docMk/>
          <pc:sldMk cId="781125047" sldId="331"/>
        </pc:sldMkLst>
        <pc:spChg chg="add mod">
          <ac:chgData name="Siri Melby" userId="16db0517-7f37-4e2d-b451-112f5c07807a" providerId="ADAL" clId="{D65E1DED-87FF-4951-B484-F3F749E80790}" dt="2026-02-10T12:29:09.633" v="537" actId="700"/>
          <ac:spMkLst>
            <pc:docMk/>
            <pc:sldMk cId="781125047" sldId="331"/>
            <ac:spMk id="2" creationId="{99A4A995-00A0-FCE4-2CAC-6E6587BD748D}"/>
          </ac:spMkLst>
        </pc:spChg>
        <pc:spChg chg="add mod">
          <ac:chgData name="Siri Melby" userId="16db0517-7f37-4e2d-b451-112f5c07807a" providerId="ADAL" clId="{D65E1DED-87FF-4951-B484-F3F749E80790}" dt="2026-02-10T14:26:45.810" v="725" actId="20577"/>
          <ac:spMkLst>
            <pc:docMk/>
            <pc:sldMk cId="781125047" sldId="331"/>
            <ac:spMk id="3" creationId="{E8B8A6F9-B196-A354-EB7F-D87B9E36F35D}"/>
          </ac:spMkLst>
        </pc:spChg>
      </pc:sldChg>
    </pc:docChg>
  </pc:docChgLst>
  <pc:docChgLst>
    <pc:chgData name="Siri Melby" userId="S::smelby@osloskolen.no::16db0517-7f37-4e2d-b451-112f5c07807a" providerId="AD" clId="Web-{D271C0AC-2F6C-4314-A81F-61697E98092A}"/>
    <pc:docChg chg="modSld">
      <pc:chgData name="Siri Melby" userId="S::smelby@osloskolen.no::16db0517-7f37-4e2d-b451-112f5c07807a" providerId="AD" clId="Web-{D271C0AC-2F6C-4314-A81F-61697E98092A}" dt="2026-02-02T08:30:58.899" v="49" actId="20577"/>
      <pc:docMkLst>
        <pc:docMk/>
      </pc:docMkLst>
      <pc:sldChg chg="modSp">
        <pc:chgData name="Siri Melby" userId="S::smelby@osloskolen.no::16db0517-7f37-4e2d-b451-112f5c07807a" providerId="AD" clId="Web-{D271C0AC-2F6C-4314-A81F-61697E98092A}" dt="2026-02-02T08:30:20.148" v="43" actId="20577"/>
        <pc:sldMkLst>
          <pc:docMk/>
          <pc:sldMk cId="3585285945" sldId="321"/>
        </pc:sldMkLst>
        <pc:spChg chg="mod">
          <ac:chgData name="Siri Melby" userId="S::smelby@osloskolen.no::16db0517-7f37-4e2d-b451-112f5c07807a" providerId="AD" clId="Web-{D271C0AC-2F6C-4314-A81F-61697E98092A}" dt="2026-02-02T08:30:20.148" v="43" actId="20577"/>
          <ac:spMkLst>
            <pc:docMk/>
            <pc:sldMk cId="3585285945" sldId="321"/>
            <ac:spMk id="2" creationId="{6891DC07-391E-8BF7-A269-B52F6D392265}"/>
          </ac:spMkLst>
        </pc:spChg>
        <pc:graphicFrameChg chg="mod modGraphic">
          <ac:chgData name="Siri Melby" userId="S::smelby@osloskolen.no::16db0517-7f37-4e2d-b451-112f5c07807a" providerId="AD" clId="Web-{D271C0AC-2F6C-4314-A81F-61697E98092A}" dt="2026-02-02T08:30:16.070" v="39"/>
          <ac:graphicFrameMkLst>
            <pc:docMk/>
            <pc:sldMk cId="3585285945" sldId="321"/>
            <ac:graphicFrameMk id="5" creationId="{9A438B98-68A1-3965-D05A-EFE6CDCD1B5E}"/>
          </ac:graphicFrameMkLst>
        </pc:graphicFrameChg>
      </pc:sldChg>
      <pc:sldChg chg="modSp">
        <pc:chgData name="Siri Melby" userId="S::smelby@osloskolen.no::16db0517-7f37-4e2d-b451-112f5c07807a" providerId="AD" clId="Web-{D271C0AC-2F6C-4314-A81F-61697E98092A}" dt="2026-02-02T08:30:58.899" v="49" actId="20577"/>
        <pc:sldMkLst>
          <pc:docMk/>
          <pc:sldMk cId="1588226299" sldId="329"/>
        </pc:sldMkLst>
        <pc:spChg chg="mod">
          <ac:chgData name="Siri Melby" userId="S::smelby@osloskolen.no::16db0517-7f37-4e2d-b451-112f5c07807a" providerId="AD" clId="Web-{D271C0AC-2F6C-4314-A81F-61697E98092A}" dt="2026-02-02T08:30:58.899" v="49" actId="20577"/>
          <ac:spMkLst>
            <pc:docMk/>
            <pc:sldMk cId="1588226299" sldId="329"/>
            <ac:spMk id="3" creationId="{22DD4766-0E8D-BBC9-0290-8896C1D78145}"/>
          </ac:spMkLst>
        </pc:spChg>
      </pc:sldChg>
    </pc:docChg>
  </pc:docChgLst>
  <pc:docChgLst>
    <pc:chgData name="Siri Melby" userId="S::smelby@osloskolen.no::16db0517-7f37-4e2d-b451-112f5c07807a" providerId="AD" clId="Web-{AC3FC2AE-25BE-47D5-A172-AD77538D1674}"/>
    <pc:docChg chg="modSld sldOrd">
      <pc:chgData name="Siri Melby" userId="S::smelby@osloskolen.no::16db0517-7f37-4e2d-b451-112f5c07807a" providerId="AD" clId="Web-{AC3FC2AE-25BE-47D5-A172-AD77538D1674}" dt="2026-01-21T17:39:24.046" v="19" actId="20577"/>
      <pc:docMkLst>
        <pc:docMk/>
      </pc:docMkLst>
      <pc:sldChg chg="modSp">
        <pc:chgData name="Siri Melby" userId="S::smelby@osloskolen.no::16db0517-7f37-4e2d-b451-112f5c07807a" providerId="AD" clId="Web-{AC3FC2AE-25BE-47D5-A172-AD77538D1674}" dt="2026-01-21T17:36:18.202" v="16"/>
        <pc:sldMkLst>
          <pc:docMk/>
          <pc:sldMk cId="1165699369" sldId="300"/>
        </pc:sldMkLst>
        <pc:graphicFrameChg chg="mod modGraphic">
          <ac:chgData name="Siri Melby" userId="S::smelby@osloskolen.no::16db0517-7f37-4e2d-b451-112f5c07807a" providerId="AD" clId="Web-{AC3FC2AE-25BE-47D5-A172-AD77538D1674}" dt="2026-01-21T17:36:18.202" v="16"/>
          <ac:graphicFrameMkLst>
            <pc:docMk/>
            <pc:sldMk cId="1165699369" sldId="300"/>
            <ac:graphicFrameMk id="6" creationId="{8DBF50EE-4B37-FED3-5BA2-094A0B4F6A85}"/>
          </ac:graphicFrameMkLst>
        </pc:graphicFrameChg>
      </pc:sldChg>
      <pc:sldChg chg="ord">
        <pc:chgData name="Siri Melby" userId="S::smelby@osloskolen.no::16db0517-7f37-4e2d-b451-112f5c07807a" providerId="AD" clId="Web-{AC3FC2AE-25BE-47D5-A172-AD77538D1674}" dt="2026-01-21T17:37:35.686" v="17"/>
        <pc:sldMkLst>
          <pc:docMk/>
          <pc:sldMk cId="608812639" sldId="305"/>
        </pc:sldMkLst>
      </pc:sldChg>
      <pc:sldChg chg="modSp">
        <pc:chgData name="Siri Melby" userId="S::smelby@osloskolen.no::16db0517-7f37-4e2d-b451-112f5c07807a" providerId="AD" clId="Web-{AC3FC2AE-25BE-47D5-A172-AD77538D1674}" dt="2026-01-21T17:39:24.046" v="19" actId="20577"/>
        <pc:sldMkLst>
          <pc:docMk/>
          <pc:sldMk cId="1631430338" sldId="311"/>
        </pc:sldMkLst>
        <pc:spChg chg="mod">
          <ac:chgData name="Siri Melby" userId="S::smelby@osloskolen.no::16db0517-7f37-4e2d-b451-112f5c07807a" providerId="AD" clId="Web-{AC3FC2AE-25BE-47D5-A172-AD77538D1674}" dt="2026-01-21T17:39:24.046" v="19" actId="20577"/>
          <ac:spMkLst>
            <pc:docMk/>
            <pc:sldMk cId="1631430338" sldId="311"/>
            <ac:spMk id="3" creationId="{BE69FB4C-BD84-E3FF-650F-0F7D9D7CFB80}"/>
          </ac:spMkLst>
        </pc:spChg>
      </pc:sldChg>
      <pc:sldChg chg="modSp">
        <pc:chgData name="Siri Melby" userId="S::smelby@osloskolen.no::16db0517-7f37-4e2d-b451-112f5c07807a" providerId="AD" clId="Web-{AC3FC2AE-25BE-47D5-A172-AD77538D1674}" dt="2026-01-21T17:35:48.061" v="10" actId="20577"/>
        <pc:sldMkLst>
          <pc:docMk/>
          <pc:sldMk cId="2537315552" sldId="318"/>
        </pc:sldMkLst>
      </pc:sldChg>
      <pc:sldChg chg="modSp">
        <pc:chgData name="Siri Melby" userId="S::smelby@osloskolen.no::16db0517-7f37-4e2d-b451-112f5c07807a" providerId="AD" clId="Web-{AC3FC2AE-25BE-47D5-A172-AD77538D1674}" dt="2026-01-21T17:35:29.608" v="8" actId="20577"/>
        <pc:sldMkLst>
          <pc:docMk/>
          <pc:sldMk cId="887091510" sldId="320"/>
        </pc:sldMkLst>
        <pc:spChg chg="mod">
          <ac:chgData name="Siri Melby" userId="S::smelby@osloskolen.no::16db0517-7f37-4e2d-b451-112f5c07807a" providerId="AD" clId="Web-{AC3FC2AE-25BE-47D5-A172-AD77538D1674}" dt="2026-01-21T17:35:29.608" v="8" actId="20577"/>
          <ac:spMkLst>
            <pc:docMk/>
            <pc:sldMk cId="887091510" sldId="320"/>
            <ac:spMk id="3" creationId="{AEE44496-86E6-2E6E-B558-0B25DD7A0030}"/>
          </ac:spMkLst>
        </pc:spChg>
      </pc:sldChg>
      <pc:sldChg chg="modSp">
        <pc:chgData name="Siri Melby" userId="S::smelby@osloskolen.no::16db0517-7f37-4e2d-b451-112f5c07807a" providerId="AD" clId="Web-{AC3FC2AE-25BE-47D5-A172-AD77538D1674}" dt="2026-01-21T17:32:50.685" v="7" actId="20577"/>
        <pc:sldMkLst>
          <pc:docMk/>
          <pc:sldMk cId="3259274613" sldId="325"/>
        </pc:sldMkLst>
        <pc:spChg chg="mod">
          <ac:chgData name="Siri Melby" userId="S::smelby@osloskolen.no::16db0517-7f37-4e2d-b451-112f5c07807a" providerId="AD" clId="Web-{AC3FC2AE-25BE-47D5-A172-AD77538D1674}" dt="2026-01-21T17:32:50.685" v="7" actId="20577"/>
          <ac:spMkLst>
            <pc:docMk/>
            <pc:sldMk cId="3259274613" sldId="325"/>
            <ac:spMk id="3" creationId="{31F72241-C737-C2F9-D9B8-3B8E703F1E5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F4599-5E7A-42DD-A627-BCBCA7B969AB}"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A7A74243-3726-4499-9FC3-D82581131559}">
      <dgm:prSet/>
      <dgm:spPr>
        <a:solidFill>
          <a:srgbClr val="92D050"/>
        </a:solidFill>
      </dgm:spPr>
      <dgm:t>
        <a:bodyPr/>
        <a:lstStyle/>
        <a:p>
          <a:r>
            <a:rPr lang="nb-NO" dirty="0"/>
            <a:t>Skriftlig eksamen</a:t>
          </a:r>
          <a:endParaRPr lang="en-US" dirty="0"/>
        </a:p>
      </dgm:t>
    </dgm:pt>
    <dgm:pt modelId="{8A28082C-7D71-4F20-9F8B-5149B45277A4}" type="parTrans" cxnId="{3F7E4B71-70A3-41B7-9C2F-332211150787}">
      <dgm:prSet/>
      <dgm:spPr/>
      <dgm:t>
        <a:bodyPr/>
        <a:lstStyle/>
        <a:p>
          <a:endParaRPr lang="en-US"/>
        </a:p>
      </dgm:t>
    </dgm:pt>
    <dgm:pt modelId="{0AEA02B6-1EAB-4AE7-8EDF-87108CAFCB97}" type="sibTrans" cxnId="{3F7E4B71-70A3-41B7-9C2F-332211150787}">
      <dgm:prSet/>
      <dgm:spPr/>
      <dgm:t>
        <a:bodyPr/>
        <a:lstStyle/>
        <a:p>
          <a:endParaRPr lang="en-US"/>
        </a:p>
      </dgm:t>
    </dgm:pt>
    <dgm:pt modelId="{38394D5B-F7B1-401D-AD2A-B9073EB3258E}">
      <dgm:prSet/>
      <dgm:spPr>
        <a:solidFill>
          <a:srgbClr val="D9FEC6">
            <a:alpha val="89804"/>
          </a:srgbClr>
        </a:solidFill>
      </dgm:spPr>
      <dgm:t>
        <a:bodyPr/>
        <a:lstStyle/>
        <a:p>
          <a:r>
            <a:rPr lang="nb-NO" dirty="0"/>
            <a:t>Generell informasjon</a:t>
          </a:r>
          <a:endParaRPr lang="en-US" dirty="0"/>
        </a:p>
      </dgm:t>
    </dgm:pt>
    <dgm:pt modelId="{EF7076F5-2B97-4872-8151-903D531C0E75}" type="parTrans" cxnId="{F779DCC6-6CFC-4906-8972-C7DE938657F1}">
      <dgm:prSet/>
      <dgm:spPr/>
      <dgm:t>
        <a:bodyPr/>
        <a:lstStyle/>
        <a:p>
          <a:endParaRPr lang="en-US"/>
        </a:p>
      </dgm:t>
    </dgm:pt>
    <dgm:pt modelId="{3F4A686C-4386-419D-9058-DA689E3D67FC}" type="sibTrans" cxnId="{F779DCC6-6CFC-4906-8972-C7DE938657F1}">
      <dgm:prSet/>
      <dgm:spPr/>
      <dgm:t>
        <a:bodyPr/>
        <a:lstStyle/>
        <a:p>
          <a:endParaRPr lang="en-US"/>
        </a:p>
      </dgm:t>
    </dgm:pt>
    <dgm:pt modelId="{426742B7-481B-4BB6-8010-5044AA27046B}">
      <dgm:prSet/>
      <dgm:spPr>
        <a:solidFill>
          <a:srgbClr val="D9FEC6">
            <a:alpha val="89804"/>
          </a:srgbClr>
        </a:solidFill>
      </dgm:spPr>
      <dgm:t>
        <a:bodyPr/>
        <a:lstStyle/>
        <a:p>
          <a:r>
            <a:rPr lang="nb-NO" dirty="0"/>
            <a:t>Hjelpemidler</a:t>
          </a:r>
          <a:endParaRPr lang="en-US" dirty="0"/>
        </a:p>
      </dgm:t>
    </dgm:pt>
    <dgm:pt modelId="{EFC7090B-3B92-4E1F-997C-5A72D13E8C6E}" type="parTrans" cxnId="{6D81DA51-D4C9-46A7-9CD8-CB680CCB2DC3}">
      <dgm:prSet/>
      <dgm:spPr/>
      <dgm:t>
        <a:bodyPr/>
        <a:lstStyle/>
        <a:p>
          <a:endParaRPr lang="en-US"/>
        </a:p>
      </dgm:t>
    </dgm:pt>
    <dgm:pt modelId="{EBF5C743-9B3B-47BB-B6D8-64C0AEABA50D}" type="sibTrans" cxnId="{6D81DA51-D4C9-46A7-9CD8-CB680CCB2DC3}">
      <dgm:prSet/>
      <dgm:spPr/>
      <dgm:t>
        <a:bodyPr/>
        <a:lstStyle/>
        <a:p>
          <a:endParaRPr lang="en-US"/>
        </a:p>
      </dgm:t>
    </dgm:pt>
    <dgm:pt modelId="{DE099FBA-ADC0-4E7B-8D2C-F66F7C4D2B3F}">
      <dgm:prSet/>
      <dgm:spPr>
        <a:solidFill>
          <a:srgbClr val="D9FEC6">
            <a:alpha val="89804"/>
          </a:srgbClr>
        </a:solidFill>
      </dgm:spPr>
      <dgm:t>
        <a:bodyPr/>
        <a:lstStyle/>
        <a:p>
          <a:r>
            <a:rPr lang="nb-NO"/>
            <a:t>Særskilt tilrettelegging</a:t>
          </a:r>
          <a:endParaRPr lang="en-US"/>
        </a:p>
      </dgm:t>
    </dgm:pt>
    <dgm:pt modelId="{3B834A9B-1F7F-40D6-8580-E88BBC02DB9E}" type="parTrans" cxnId="{5905E69F-3902-4832-8C24-B6759E72EC67}">
      <dgm:prSet/>
      <dgm:spPr/>
      <dgm:t>
        <a:bodyPr/>
        <a:lstStyle/>
        <a:p>
          <a:endParaRPr lang="en-US"/>
        </a:p>
      </dgm:t>
    </dgm:pt>
    <dgm:pt modelId="{435C0441-DA47-455D-BEA7-F30BCAF45830}" type="sibTrans" cxnId="{5905E69F-3902-4832-8C24-B6759E72EC67}">
      <dgm:prSet/>
      <dgm:spPr/>
      <dgm:t>
        <a:bodyPr/>
        <a:lstStyle/>
        <a:p>
          <a:endParaRPr lang="en-US"/>
        </a:p>
      </dgm:t>
    </dgm:pt>
    <dgm:pt modelId="{11F4A390-38B3-4C03-AC33-FD223CFFBB12}">
      <dgm:prSet/>
      <dgm:spPr>
        <a:solidFill>
          <a:srgbClr val="D9FEC6">
            <a:alpha val="89804"/>
          </a:srgbClr>
        </a:solidFill>
      </dgm:spPr>
      <dgm:t>
        <a:bodyPr/>
        <a:lstStyle/>
        <a:p>
          <a:r>
            <a:rPr lang="nb-NO"/>
            <a:t>Klagerettighet og behandling</a:t>
          </a:r>
          <a:endParaRPr lang="en-US"/>
        </a:p>
      </dgm:t>
    </dgm:pt>
    <dgm:pt modelId="{603555A3-B4FC-4BAF-B87F-3E0C3D13A8D3}" type="parTrans" cxnId="{FE6B5F3D-E443-48CC-B754-F7138C2DE642}">
      <dgm:prSet/>
      <dgm:spPr/>
      <dgm:t>
        <a:bodyPr/>
        <a:lstStyle/>
        <a:p>
          <a:endParaRPr lang="en-US"/>
        </a:p>
      </dgm:t>
    </dgm:pt>
    <dgm:pt modelId="{F23BA0DD-31F3-44D6-AA5F-EAB239EA92BE}" type="sibTrans" cxnId="{FE6B5F3D-E443-48CC-B754-F7138C2DE642}">
      <dgm:prSet/>
      <dgm:spPr/>
      <dgm:t>
        <a:bodyPr/>
        <a:lstStyle/>
        <a:p>
          <a:endParaRPr lang="en-US"/>
        </a:p>
      </dgm:t>
    </dgm:pt>
    <dgm:pt modelId="{2ED4F962-254B-4274-BF83-CD2B20DF3053}">
      <dgm:prSet/>
      <dgm:spPr>
        <a:solidFill>
          <a:srgbClr val="92D050"/>
        </a:solidFill>
      </dgm:spPr>
      <dgm:t>
        <a:bodyPr/>
        <a:lstStyle/>
        <a:p>
          <a:r>
            <a:rPr lang="nb-NO" dirty="0"/>
            <a:t>Muntlig eksamen</a:t>
          </a:r>
          <a:endParaRPr lang="en-US" dirty="0"/>
        </a:p>
      </dgm:t>
    </dgm:pt>
    <dgm:pt modelId="{55ABA022-CE68-4207-8883-DC8D9B7E650C}" type="parTrans" cxnId="{84F7737A-F979-4E76-9439-0003CA8D940C}">
      <dgm:prSet/>
      <dgm:spPr/>
      <dgm:t>
        <a:bodyPr/>
        <a:lstStyle/>
        <a:p>
          <a:endParaRPr lang="en-US"/>
        </a:p>
      </dgm:t>
    </dgm:pt>
    <dgm:pt modelId="{FA447F31-DC53-40F0-A4AB-3D3884E42805}" type="sibTrans" cxnId="{84F7737A-F979-4E76-9439-0003CA8D940C}">
      <dgm:prSet/>
      <dgm:spPr/>
      <dgm:t>
        <a:bodyPr/>
        <a:lstStyle/>
        <a:p>
          <a:endParaRPr lang="en-US"/>
        </a:p>
      </dgm:t>
    </dgm:pt>
    <dgm:pt modelId="{EFD908CC-2B3B-4607-A21F-228172E79F61}">
      <dgm:prSet/>
      <dgm:spPr>
        <a:solidFill>
          <a:srgbClr val="D9FEC6">
            <a:alpha val="90000"/>
          </a:srgbClr>
        </a:solidFill>
      </dgm:spPr>
      <dgm:t>
        <a:bodyPr/>
        <a:lstStyle/>
        <a:p>
          <a:r>
            <a:rPr lang="nb-NO"/>
            <a:t>Generell informasjon</a:t>
          </a:r>
          <a:endParaRPr lang="en-US"/>
        </a:p>
      </dgm:t>
    </dgm:pt>
    <dgm:pt modelId="{174BBD6B-8850-45F8-92D9-AAEA77DD357A}" type="parTrans" cxnId="{72FB63EF-9389-4C49-A092-B3A6DC8C9406}">
      <dgm:prSet/>
      <dgm:spPr/>
      <dgm:t>
        <a:bodyPr/>
        <a:lstStyle/>
        <a:p>
          <a:endParaRPr lang="en-US"/>
        </a:p>
      </dgm:t>
    </dgm:pt>
    <dgm:pt modelId="{7BDFB598-7BE7-470E-B98D-EF965DC972D5}" type="sibTrans" cxnId="{72FB63EF-9389-4C49-A092-B3A6DC8C9406}">
      <dgm:prSet/>
      <dgm:spPr/>
      <dgm:t>
        <a:bodyPr/>
        <a:lstStyle/>
        <a:p>
          <a:endParaRPr lang="en-US"/>
        </a:p>
      </dgm:t>
    </dgm:pt>
    <dgm:pt modelId="{CAA2476B-4064-48C4-B650-8A03A9450814}">
      <dgm:prSet/>
      <dgm:spPr>
        <a:solidFill>
          <a:srgbClr val="D9FEC6">
            <a:alpha val="90000"/>
          </a:srgbClr>
        </a:solidFill>
      </dgm:spPr>
      <dgm:t>
        <a:bodyPr/>
        <a:lstStyle/>
        <a:p>
          <a:r>
            <a:rPr lang="nb-NO"/>
            <a:t>Sensur</a:t>
          </a:r>
          <a:endParaRPr lang="en-US"/>
        </a:p>
      </dgm:t>
    </dgm:pt>
    <dgm:pt modelId="{544DBFD6-5FCE-421A-8C5C-9754C121BC4C}" type="parTrans" cxnId="{F0320A6C-68DF-4D23-A93A-84B6D181DE5F}">
      <dgm:prSet/>
      <dgm:spPr/>
      <dgm:t>
        <a:bodyPr/>
        <a:lstStyle/>
        <a:p>
          <a:endParaRPr lang="en-US"/>
        </a:p>
      </dgm:t>
    </dgm:pt>
    <dgm:pt modelId="{A251CBC7-E099-4FB3-8FA0-AF0FBE1A0D0F}" type="sibTrans" cxnId="{F0320A6C-68DF-4D23-A93A-84B6D181DE5F}">
      <dgm:prSet/>
      <dgm:spPr/>
      <dgm:t>
        <a:bodyPr/>
        <a:lstStyle/>
        <a:p>
          <a:endParaRPr lang="en-US"/>
        </a:p>
      </dgm:t>
    </dgm:pt>
    <dgm:pt modelId="{5F3247DB-1858-4F07-8074-C307F0EEF0EA}">
      <dgm:prSet/>
      <dgm:spPr>
        <a:solidFill>
          <a:srgbClr val="D9FEC6">
            <a:alpha val="90000"/>
          </a:srgbClr>
        </a:solidFill>
      </dgm:spPr>
      <dgm:t>
        <a:bodyPr/>
        <a:lstStyle/>
        <a:p>
          <a:r>
            <a:rPr lang="nb-NO"/>
            <a:t>Klagerettighet og behandling</a:t>
          </a:r>
          <a:endParaRPr lang="en-US"/>
        </a:p>
      </dgm:t>
    </dgm:pt>
    <dgm:pt modelId="{249A8EFF-CEF6-4839-9FC6-3608B70001F9}" type="parTrans" cxnId="{ABD8DF1E-D73C-4C6A-BE9E-D24EA798B279}">
      <dgm:prSet/>
      <dgm:spPr/>
      <dgm:t>
        <a:bodyPr/>
        <a:lstStyle/>
        <a:p>
          <a:endParaRPr lang="en-US"/>
        </a:p>
      </dgm:t>
    </dgm:pt>
    <dgm:pt modelId="{DDF53850-A00E-4A65-B0A9-2E30CD2A21BF}" type="sibTrans" cxnId="{ABD8DF1E-D73C-4C6A-BE9E-D24EA798B279}">
      <dgm:prSet/>
      <dgm:spPr/>
      <dgm:t>
        <a:bodyPr/>
        <a:lstStyle/>
        <a:p>
          <a:endParaRPr lang="en-US"/>
        </a:p>
      </dgm:t>
    </dgm:pt>
    <dgm:pt modelId="{9E021900-33C2-4AC5-A61A-D8C1834CF8E5}">
      <dgm:prSet/>
      <dgm:spPr>
        <a:solidFill>
          <a:srgbClr val="92D050"/>
        </a:solidFill>
      </dgm:spPr>
      <dgm:t>
        <a:bodyPr/>
        <a:lstStyle/>
        <a:p>
          <a:r>
            <a:rPr lang="nb-NO" dirty="0"/>
            <a:t>Standpunktkarakter</a:t>
          </a:r>
          <a:endParaRPr lang="en-US" dirty="0"/>
        </a:p>
      </dgm:t>
    </dgm:pt>
    <dgm:pt modelId="{5134E289-60F6-4289-9A00-0F6C33EB10EB}" type="parTrans" cxnId="{D21D2321-E967-4999-9B22-6BC838D9504C}">
      <dgm:prSet/>
      <dgm:spPr/>
      <dgm:t>
        <a:bodyPr/>
        <a:lstStyle/>
        <a:p>
          <a:endParaRPr lang="en-US"/>
        </a:p>
      </dgm:t>
    </dgm:pt>
    <dgm:pt modelId="{279A7813-7007-49C9-A409-C37513F45053}" type="sibTrans" cxnId="{D21D2321-E967-4999-9B22-6BC838D9504C}">
      <dgm:prSet/>
      <dgm:spPr/>
      <dgm:t>
        <a:bodyPr/>
        <a:lstStyle/>
        <a:p>
          <a:endParaRPr lang="en-US"/>
        </a:p>
      </dgm:t>
    </dgm:pt>
    <dgm:pt modelId="{3C3DDDA9-AC0C-4E1B-9F07-AC8CBE2038BD}">
      <dgm:prSet/>
      <dgm:spPr>
        <a:solidFill>
          <a:srgbClr val="D9FEC6">
            <a:alpha val="90000"/>
          </a:srgbClr>
        </a:solidFill>
      </dgm:spPr>
      <dgm:t>
        <a:bodyPr/>
        <a:lstStyle/>
        <a:p>
          <a:r>
            <a:rPr lang="nb-NO" dirty="0"/>
            <a:t>Generell informasjon</a:t>
          </a:r>
          <a:endParaRPr lang="en-US" dirty="0"/>
        </a:p>
      </dgm:t>
    </dgm:pt>
    <dgm:pt modelId="{E2D76692-1C48-4A7B-816A-1F767951BD69}" type="parTrans" cxnId="{71BE8BDE-01D0-4DC6-9361-A281D5A26F49}">
      <dgm:prSet/>
      <dgm:spPr/>
      <dgm:t>
        <a:bodyPr/>
        <a:lstStyle/>
        <a:p>
          <a:endParaRPr lang="en-US"/>
        </a:p>
      </dgm:t>
    </dgm:pt>
    <dgm:pt modelId="{0EC2893B-F050-4383-A3E7-76A434909467}" type="sibTrans" cxnId="{71BE8BDE-01D0-4DC6-9361-A281D5A26F49}">
      <dgm:prSet/>
      <dgm:spPr/>
      <dgm:t>
        <a:bodyPr/>
        <a:lstStyle/>
        <a:p>
          <a:endParaRPr lang="en-US"/>
        </a:p>
      </dgm:t>
    </dgm:pt>
    <dgm:pt modelId="{553D198A-8CC4-4431-BDF9-2043F5A5CA04}">
      <dgm:prSet/>
      <dgm:spPr>
        <a:solidFill>
          <a:srgbClr val="D9FEC6">
            <a:alpha val="90000"/>
          </a:srgbClr>
        </a:solidFill>
      </dgm:spPr>
      <dgm:t>
        <a:bodyPr/>
        <a:lstStyle/>
        <a:p>
          <a:r>
            <a:rPr lang="nb-NO"/>
            <a:t>Klagerettighet og behandling</a:t>
          </a:r>
          <a:endParaRPr lang="en-US"/>
        </a:p>
      </dgm:t>
    </dgm:pt>
    <dgm:pt modelId="{7E02A70A-85D3-4507-81B6-38F74B0E1CC1}" type="parTrans" cxnId="{3903B5AF-FA98-4914-AB55-6B127958E917}">
      <dgm:prSet/>
      <dgm:spPr/>
      <dgm:t>
        <a:bodyPr/>
        <a:lstStyle/>
        <a:p>
          <a:endParaRPr lang="en-US"/>
        </a:p>
      </dgm:t>
    </dgm:pt>
    <dgm:pt modelId="{B02CF28F-934C-4FF6-8DAE-5EAC31303638}" type="sibTrans" cxnId="{3903B5AF-FA98-4914-AB55-6B127958E917}">
      <dgm:prSet/>
      <dgm:spPr/>
      <dgm:t>
        <a:bodyPr/>
        <a:lstStyle/>
        <a:p>
          <a:endParaRPr lang="en-US"/>
        </a:p>
      </dgm:t>
    </dgm:pt>
    <dgm:pt modelId="{8CAF26B1-029B-4FC2-9085-C599E3096DC2}">
      <dgm:prSet/>
      <dgm:spPr>
        <a:solidFill>
          <a:srgbClr val="92D050"/>
        </a:solidFill>
      </dgm:spPr>
      <dgm:t>
        <a:bodyPr/>
        <a:lstStyle/>
        <a:p>
          <a:r>
            <a:rPr lang="nb-NO" dirty="0"/>
            <a:t>Innsøking VGS</a:t>
          </a:r>
          <a:endParaRPr lang="en-US" dirty="0"/>
        </a:p>
      </dgm:t>
    </dgm:pt>
    <dgm:pt modelId="{07633A3D-340C-405D-AEB9-4130AC0882E8}" type="parTrans" cxnId="{5ACD3A6C-B5A7-45BD-B2C7-C64C2BABDA96}">
      <dgm:prSet/>
      <dgm:spPr/>
      <dgm:t>
        <a:bodyPr/>
        <a:lstStyle/>
        <a:p>
          <a:endParaRPr lang="en-US"/>
        </a:p>
      </dgm:t>
    </dgm:pt>
    <dgm:pt modelId="{94331DD4-20D3-476F-96EE-B7FB69E73731}" type="sibTrans" cxnId="{5ACD3A6C-B5A7-45BD-B2C7-C64C2BABDA96}">
      <dgm:prSet/>
      <dgm:spPr/>
      <dgm:t>
        <a:bodyPr/>
        <a:lstStyle/>
        <a:p>
          <a:endParaRPr lang="en-US"/>
        </a:p>
      </dgm:t>
    </dgm:pt>
    <dgm:pt modelId="{0D91E925-0D7A-429C-A789-0F75474CC8BD}">
      <dgm:prSet/>
      <dgm:spPr>
        <a:solidFill>
          <a:srgbClr val="D9FEC6">
            <a:alpha val="90000"/>
          </a:srgbClr>
        </a:solidFill>
      </dgm:spPr>
      <dgm:t>
        <a:bodyPr/>
        <a:lstStyle/>
        <a:p>
          <a:r>
            <a:rPr lang="nb-NO" dirty="0"/>
            <a:t>Kort påminnelse</a:t>
          </a:r>
          <a:endParaRPr lang="en-US" dirty="0"/>
        </a:p>
      </dgm:t>
    </dgm:pt>
    <dgm:pt modelId="{96F9E384-71BD-44D3-99C1-83DD02A5512A}" type="parTrans" cxnId="{DC4EAACF-B070-40AC-B04A-38FA1DFD39B3}">
      <dgm:prSet/>
      <dgm:spPr/>
      <dgm:t>
        <a:bodyPr/>
        <a:lstStyle/>
        <a:p>
          <a:endParaRPr lang="en-US"/>
        </a:p>
      </dgm:t>
    </dgm:pt>
    <dgm:pt modelId="{E619AA67-1427-47A2-BAD2-7DB466BE8F66}" type="sibTrans" cxnId="{DC4EAACF-B070-40AC-B04A-38FA1DFD39B3}">
      <dgm:prSet/>
      <dgm:spPr/>
      <dgm:t>
        <a:bodyPr/>
        <a:lstStyle/>
        <a:p>
          <a:endParaRPr lang="en-US"/>
        </a:p>
      </dgm:t>
    </dgm:pt>
    <dgm:pt modelId="{3CCE415F-AFE0-44E3-850A-13FB6E237871}">
      <dgm:prSet/>
      <dgm:spPr>
        <a:solidFill>
          <a:srgbClr val="92D050"/>
        </a:solidFill>
      </dgm:spPr>
      <dgm:t>
        <a:bodyPr/>
        <a:lstStyle/>
        <a:p>
          <a:r>
            <a:rPr lang="nb-NO" dirty="0"/>
            <a:t>Klasseromsmøter</a:t>
          </a:r>
          <a:endParaRPr lang="en-US" dirty="0"/>
        </a:p>
      </dgm:t>
    </dgm:pt>
    <dgm:pt modelId="{3500DD86-713C-43BB-BF80-E6A8CACA61A2}" type="parTrans" cxnId="{84911FDF-6D62-4272-B4B1-5B4E060BD680}">
      <dgm:prSet/>
      <dgm:spPr/>
      <dgm:t>
        <a:bodyPr/>
        <a:lstStyle/>
        <a:p>
          <a:endParaRPr lang="en-US"/>
        </a:p>
      </dgm:t>
    </dgm:pt>
    <dgm:pt modelId="{4FAE6F70-433C-45F3-9A5B-10F9B43A0E03}" type="sibTrans" cxnId="{84911FDF-6D62-4272-B4B1-5B4E060BD680}">
      <dgm:prSet/>
      <dgm:spPr/>
      <dgm:t>
        <a:bodyPr/>
        <a:lstStyle/>
        <a:p>
          <a:endParaRPr lang="en-US"/>
        </a:p>
      </dgm:t>
    </dgm:pt>
    <dgm:pt modelId="{C1CBD411-167D-41AF-8354-0FC64173366B}">
      <dgm:prSet/>
      <dgm:spPr>
        <a:solidFill>
          <a:srgbClr val="D9FEC6">
            <a:alpha val="90000"/>
          </a:srgbClr>
        </a:solidFill>
      </dgm:spPr>
      <dgm:t>
        <a:bodyPr/>
        <a:lstStyle/>
        <a:p>
          <a:r>
            <a:rPr lang="nb-NO"/>
            <a:t>Romplan for videre møter i klasserommet</a:t>
          </a:r>
          <a:endParaRPr lang="en-US"/>
        </a:p>
      </dgm:t>
    </dgm:pt>
    <dgm:pt modelId="{2D5D35A5-7785-448A-97E1-E4F5391DEF40}" type="parTrans" cxnId="{E2948937-EFA9-41B2-8D44-0683509B88DF}">
      <dgm:prSet/>
      <dgm:spPr/>
      <dgm:t>
        <a:bodyPr/>
        <a:lstStyle/>
        <a:p>
          <a:endParaRPr lang="en-US"/>
        </a:p>
      </dgm:t>
    </dgm:pt>
    <dgm:pt modelId="{5E9E9326-17FF-48F2-9A8E-7A3098B9CA98}" type="sibTrans" cxnId="{E2948937-EFA9-41B2-8D44-0683509B88DF}">
      <dgm:prSet/>
      <dgm:spPr/>
      <dgm:t>
        <a:bodyPr/>
        <a:lstStyle/>
        <a:p>
          <a:endParaRPr lang="en-US"/>
        </a:p>
      </dgm:t>
    </dgm:pt>
    <dgm:pt modelId="{B474DB28-B406-4EB1-9871-922F7DC2AFEA}" type="pres">
      <dgm:prSet presAssocID="{C08F4599-5E7A-42DD-A627-BCBCA7B969AB}" presName="Name0" presStyleCnt="0">
        <dgm:presLayoutVars>
          <dgm:dir/>
          <dgm:animLvl val="lvl"/>
          <dgm:resizeHandles val="exact"/>
        </dgm:presLayoutVars>
      </dgm:prSet>
      <dgm:spPr/>
    </dgm:pt>
    <dgm:pt modelId="{C9A6F78E-9C5A-4CF7-A291-2DB9BB11324C}" type="pres">
      <dgm:prSet presAssocID="{A7A74243-3726-4499-9FC3-D82581131559}" presName="linNode" presStyleCnt="0"/>
      <dgm:spPr/>
    </dgm:pt>
    <dgm:pt modelId="{F4B0D955-0BAE-49DE-9349-A500FFB61FB3}" type="pres">
      <dgm:prSet presAssocID="{A7A74243-3726-4499-9FC3-D82581131559}" presName="parentText" presStyleLbl="node1" presStyleIdx="0" presStyleCnt="5">
        <dgm:presLayoutVars>
          <dgm:chMax val="1"/>
          <dgm:bulletEnabled val="1"/>
        </dgm:presLayoutVars>
      </dgm:prSet>
      <dgm:spPr/>
    </dgm:pt>
    <dgm:pt modelId="{F9212AA2-8DE4-4261-A8BB-057811E61B6A}" type="pres">
      <dgm:prSet presAssocID="{A7A74243-3726-4499-9FC3-D82581131559}" presName="descendantText" presStyleLbl="alignAccFollowNode1" presStyleIdx="0" presStyleCnt="5">
        <dgm:presLayoutVars>
          <dgm:bulletEnabled val="1"/>
        </dgm:presLayoutVars>
      </dgm:prSet>
      <dgm:spPr/>
    </dgm:pt>
    <dgm:pt modelId="{A7ABF1B1-87F4-403B-910E-292BCB2AC19E}" type="pres">
      <dgm:prSet presAssocID="{0AEA02B6-1EAB-4AE7-8EDF-87108CAFCB97}" presName="sp" presStyleCnt="0"/>
      <dgm:spPr/>
    </dgm:pt>
    <dgm:pt modelId="{8F4FA92C-E33C-4906-98FD-1C1D0F203DF9}" type="pres">
      <dgm:prSet presAssocID="{2ED4F962-254B-4274-BF83-CD2B20DF3053}" presName="linNode" presStyleCnt="0"/>
      <dgm:spPr/>
    </dgm:pt>
    <dgm:pt modelId="{20470A17-114D-46E9-9B59-046B1F0F5071}" type="pres">
      <dgm:prSet presAssocID="{2ED4F962-254B-4274-BF83-CD2B20DF3053}" presName="parentText" presStyleLbl="node1" presStyleIdx="1" presStyleCnt="5">
        <dgm:presLayoutVars>
          <dgm:chMax val="1"/>
          <dgm:bulletEnabled val="1"/>
        </dgm:presLayoutVars>
      </dgm:prSet>
      <dgm:spPr/>
    </dgm:pt>
    <dgm:pt modelId="{65F89F6D-031B-4A80-A640-927EAC79EC1A}" type="pres">
      <dgm:prSet presAssocID="{2ED4F962-254B-4274-BF83-CD2B20DF3053}" presName="descendantText" presStyleLbl="alignAccFollowNode1" presStyleIdx="1" presStyleCnt="5">
        <dgm:presLayoutVars>
          <dgm:bulletEnabled val="1"/>
        </dgm:presLayoutVars>
      </dgm:prSet>
      <dgm:spPr/>
    </dgm:pt>
    <dgm:pt modelId="{05E28FBA-D9AF-4BA1-AC16-E042E9B2211C}" type="pres">
      <dgm:prSet presAssocID="{FA447F31-DC53-40F0-A4AB-3D3884E42805}" presName="sp" presStyleCnt="0"/>
      <dgm:spPr/>
    </dgm:pt>
    <dgm:pt modelId="{CEF50319-AE5B-4F4F-A5D0-5BDE3FAE0E2A}" type="pres">
      <dgm:prSet presAssocID="{9E021900-33C2-4AC5-A61A-D8C1834CF8E5}" presName="linNode" presStyleCnt="0"/>
      <dgm:spPr/>
    </dgm:pt>
    <dgm:pt modelId="{12EAE853-2280-40B8-BBFC-956E5C8FF480}" type="pres">
      <dgm:prSet presAssocID="{9E021900-33C2-4AC5-A61A-D8C1834CF8E5}" presName="parentText" presStyleLbl="node1" presStyleIdx="2" presStyleCnt="5">
        <dgm:presLayoutVars>
          <dgm:chMax val="1"/>
          <dgm:bulletEnabled val="1"/>
        </dgm:presLayoutVars>
      </dgm:prSet>
      <dgm:spPr/>
    </dgm:pt>
    <dgm:pt modelId="{E5386492-3A88-467C-BBB5-C31D5B69A407}" type="pres">
      <dgm:prSet presAssocID="{9E021900-33C2-4AC5-A61A-D8C1834CF8E5}" presName="descendantText" presStyleLbl="alignAccFollowNode1" presStyleIdx="2" presStyleCnt="5">
        <dgm:presLayoutVars>
          <dgm:bulletEnabled val="1"/>
        </dgm:presLayoutVars>
      </dgm:prSet>
      <dgm:spPr/>
    </dgm:pt>
    <dgm:pt modelId="{03FE7E4C-6F3B-420C-B15C-EF94F01F0718}" type="pres">
      <dgm:prSet presAssocID="{279A7813-7007-49C9-A409-C37513F45053}" presName="sp" presStyleCnt="0"/>
      <dgm:spPr/>
    </dgm:pt>
    <dgm:pt modelId="{465101C9-484B-4EC9-94B8-706A969C3E5C}" type="pres">
      <dgm:prSet presAssocID="{8CAF26B1-029B-4FC2-9085-C599E3096DC2}" presName="linNode" presStyleCnt="0"/>
      <dgm:spPr/>
    </dgm:pt>
    <dgm:pt modelId="{D6505A66-E362-4218-AEAA-E36FF07226F8}" type="pres">
      <dgm:prSet presAssocID="{8CAF26B1-029B-4FC2-9085-C599E3096DC2}" presName="parentText" presStyleLbl="node1" presStyleIdx="3" presStyleCnt="5">
        <dgm:presLayoutVars>
          <dgm:chMax val="1"/>
          <dgm:bulletEnabled val="1"/>
        </dgm:presLayoutVars>
      </dgm:prSet>
      <dgm:spPr/>
    </dgm:pt>
    <dgm:pt modelId="{E021D702-9B2B-42A8-843D-6F6003E144D9}" type="pres">
      <dgm:prSet presAssocID="{8CAF26B1-029B-4FC2-9085-C599E3096DC2}" presName="descendantText" presStyleLbl="alignAccFollowNode1" presStyleIdx="3" presStyleCnt="5">
        <dgm:presLayoutVars>
          <dgm:bulletEnabled val="1"/>
        </dgm:presLayoutVars>
      </dgm:prSet>
      <dgm:spPr/>
    </dgm:pt>
    <dgm:pt modelId="{158B87BC-F073-493D-B535-C66E7B923688}" type="pres">
      <dgm:prSet presAssocID="{94331DD4-20D3-476F-96EE-B7FB69E73731}" presName="sp" presStyleCnt="0"/>
      <dgm:spPr/>
    </dgm:pt>
    <dgm:pt modelId="{EDCE96A7-CF4B-46CC-8F1E-6F16343776B4}" type="pres">
      <dgm:prSet presAssocID="{3CCE415F-AFE0-44E3-850A-13FB6E237871}" presName="linNode" presStyleCnt="0"/>
      <dgm:spPr/>
    </dgm:pt>
    <dgm:pt modelId="{58E57618-0C33-403F-8F60-8887D799F786}" type="pres">
      <dgm:prSet presAssocID="{3CCE415F-AFE0-44E3-850A-13FB6E237871}" presName="parentText" presStyleLbl="node1" presStyleIdx="4" presStyleCnt="5">
        <dgm:presLayoutVars>
          <dgm:chMax val="1"/>
          <dgm:bulletEnabled val="1"/>
        </dgm:presLayoutVars>
      </dgm:prSet>
      <dgm:spPr/>
    </dgm:pt>
    <dgm:pt modelId="{1E921FB0-C308-4C12-8028-946DE821EB35}" type="pres">
      <dgm:prSet presAssocID="{3CCE415F-AFE0-44E3-850A-13FB6E237871}" presName="descendantText" presStyleLbl="alignAccFollowNode1" presStyleIdx="4" presStyleCnt="5">
        <dgm:presLayoutVars>
          <dgm:bulletEnabled val="1"/>
        </dgm:presLayoutVars>
      </dgm:prSet>
      <dgm:spPr/>
    </dgm:pt>
  </dgm:ptLst>
  <dgm:cxnLst>
    <dgm:cxn modelId="{D5822901-8B4F-4903-8F8E-9D5BCC7BA2A1}" type="presOf" srcId="{11F4A390-38B3-4C03-AC33-FD223CFFBB12}" destId="{F9212AA2-8DE4-4261-A8BB-057811E61B6A}" srcOrd="0" destOrd="3" presId="urn:microsoft.com/office/officeart/2005/8/layout/vList5"/>
    <dgm:cxn modelId="{6B4ADA09-53D7-4C3B-B471-BE870FA380C1}" type="presOf" srcId="{9E021900-33C2-4AC5-A61A-D8C1834CF8E5}" destId="{12EAE853-2280-40B8-BBFC-956E5C8FF480}" srcOrd="0" destOrd="0" presId="urn:microsoft.com/office/officeart/2005/8/layout/vList5"/>
    <dgm:cxn modelId="{7D50F019-AE02-4A88-90FD-90CCCAB4E7A7}" type="presOf" srcId="{C08F4599-5E7A-42DD-A627-BCBCA7B969AB}" destId="{B474DB28-B406-4EB1-9871-922F7DC2AFEA}" srcOrd="0" destOrd="0" presId="urn:microsoft.com/office/officeart/2005/8/layout/vList5"/>
    <dgm:cxn modelId="{ABD8DF1E-D73C-4C6A-BE9E-D24EA798B279}" srcId="{2ED4F962-254B-4274-BF83-CD2B20DF3053}" destId="{5F3247DB-1858-4F07-8074-C307F0EEF0EA}" srcOrd="2" destOrd="0" parTransId="{249A8EFF-CEF6-4839-9FC6-3608B70001F9}" sibTransId="{DDF53850-A00E-4A65-B0A9-2E30CD2A21BF}"/>
    <dgm:cxn modelId="{D21D2321-E967-4999-9B22-6BC838D9504C}" srcId="{C08F4599-5E7A-42DD-A627-BCBCA7B969AB}" destId="{9E021900-33C2-4AC5-A61A-D8C1834CF8E5}" srcOrd="2" destOrd="0" parTransId="{5134E289-60F6-4289-9A00-0F6C33EB10EB}" sibTransId="{279A7813-7007-49C9-A409-C37513F45053}"/>
    <dgm:cxn modelId="{5864052E-527C-4F01-9D7A-DC6D2B3A7EBD}" type="presOf" srcId="{3C3DDDA9-AC0C-4E1B-9F07-AC8CBE2038BD}" destId="{E5386492-3A88-467C-BBB5-C31D5B69A407}" srcOrd="0" destOrd="0" presId="urn:microsoft.com/office/officeart/2005/8/layout/vList5"/>
    <dgm:cxn modelId="{E2948937-EFA9-41B2-8D44-0683509B88DF}" srcId="{3CCE415F-AFE0-44E3-850A-13FB6E237871}" destId="{C1CBD411-167D-41AF-8354-0FC64173366B}" srcOrd="0" destOrd="0" parTransId="{2D5D35A5-7785-448A-97E1-E4F5391DEF40}" sibTransId="{5E9E9326-17FF-48F2-9A8E-7A3098B9CA98}"/>
    <dgm:cxn modelId="{FE6B5F3D-E443-48CC-B754-F7138C2DE642}" srcId="{A7A74243-3726-4499-9FC3-D82581131559}" destId="{11F4A390-38B3-4C03-AC33-FD223CFFBB12}" srcOrd="3" destOrd="0" parTransId="{603555A3-B4FC-4BAF-B87F-3E0C3D13A8D3}" sibTransId="{F23BA0DD-31F3-44D6-AA5F-EAB239EA92BE}"/>
    <dgm:cxn modelId="{8A6AC75C-3005-4B52-80A7-44116AEBBBA6}" type="presOf" srcId="{553D198A-8CC4-4431-BDF9-2043F5A5CA04}" destId="{E5386492-3A88-467C-BBB5-C31D5B69A407}" srcOrd="0" destOrd="1" presId="urn:microsoft.com/office/officeart/2005/8/layout/vList5"/>
    <dgm:cxn modelId="{32851648-592A-441E-B0AF-B1838F33B277}" type="presOf" srcId="{A7A74243-3726-4499-9FC3-D82581131559}" destId="{F4B0D955-0BAE-49DE-9349-A500FFB61FB3}" srcOrd="0" destOrd="0" presId="urn:microsoft.com/office/officeart/2005/8/layout/vList5"/>
    <dgm:cxn modelId="{1B623269-38E2-4523-BF01-08E53D042E8B}" type="presOf" srcId="{8CAF26B1-029B-4FC2-9085-C599E3096DC2}" destId="{D6505A66-E362-4218-AEAA-E36FF07226F8}" srcOrd="0" destOrd="0" presId="urn:microsoft.com/office/officeart/2005/8/layout/vList5"/>
    <dgm:cxn modelId="{F0320A6C-68DF-4D23-A93A-84B6D181DE5F}" srcId="{2ED4F962-254B-4274-BF83-CD2B20DF3053}" destId="{CAA2476B-4064-48C4-B650-8A03A9450814}" srcOrd="1" destOrd="0" parTransId="{544DBFD6-5FCE-421A-8C5C-9754C121BC4C}" sibTransId="{A251CBC7-E099-4FB3-8FA0-AF0FBE1A0D0F}"/>
    <dgm:cxn modelId="{5ACD3A6C-B5A7-45BD-B2C7-C64C2BABDA96}" srcId="{C08F4599-5E7A-42DD-A627-BCBCA7B969AB}" destId="{8CAF26B1-029B-4FC2-9085-C599E3096DC2}" srcOrd="3" destOrd="0" parTransId="{07633A3D-340C-405D-AEB9-4130AC0882E8}" sibTransId="{94331DD4-20D3-476F-96EE-B7FB69E73731}"/>
    <dgm:cxn modelId="{3F7E4B71-70A3-41B7-9C2F-332211150787}" srcId="{C08F4599-5E7A-42DD-A627-BCBCA7B969AB}" destId="{A7A74243-3726-4499-9FC3-D82581131559}" srcOrd="0" destOrd="0" parTransId="{8A28082C-7D71-4F20-9F8B-5149B45277A4}" sibTransId="{0AEA02B6-1EAB-4AE7-8EDF-87108CAFCB97}"/>
    <dgm:cxn modelId="{6D81DA51-D4C9-46A7-9CD8-CB680CCB2DC3}" srcId="{A7A74243-3726-4499-9FC3-D82581131559}" destId="{426742B7-481B-4BB6-8010-5044AA27046B}" srcOrd="1" destOrd="0" parTransId="{EFC7090B-3B92-4E1F-997C-5A72D13E8C6E}" sibTransId="{EBF5C743-9B3B-47BB-B6D8-64C0AEABA50D}"/>
    <dgm:cxn modelId="{84F7737A-F979-4E76-9439-0003CA8D940C}" srcId="{C08F4599-5E7A-42DD-A627-BCBCA7B969AB}" destId="{2ED4F962-254B-4274-BF83-CD2B20DF3053}" srcOrd="1" destOrd="0" parTransId="{55ABA022-CE68-4207-8883-DC8D9B7E650C}" sibTransId="{FA447F31-DC53-40F0-A4AB-3D3884E42805}"/>
    <dgm:cxn modelId="{09F7C87B-CF46-49AB-A49F-BEA361732EF7}" type="presOf" srcId="{C1CBD411-167D-41AF-8354-0FC64173366B}" destId="{1E921FB0-C308-4C12-8028-946DE821EB35}" srcOrd="0" destOrd="0" presId="urn:microsoft.com/office/officeart/2005/8/layout/vList5"/>
    <dgm:cxn modelId="{2C57E58C-A1EA-4E78-BDA1-E4640A8C5BDE}" type="presOf" srcId="{3CCE415F-AFE0-44E3-850A-13FB6E237871}" destId="{58E57618-0C33-403F-8F60-8887D799F786}" srcOrd="0" destOrd="0" presId="urn:microsoft.com/office/officeart/2005/8/layout/vList5"/>
    <dgm:cxn modelId="{2C77AC92-C813-4CD1-984B-E21B2CA91D71}" type="presOf" srcId="{426742B7-481B-4BB6-8010-5044AA27046B}" destId="{F9212AA2-8DE4-4261-A8BB-057811E61B6A}" srcOrd="0" destOrd="1" presId="urn:microsoft.com/office/officeart/2005/8/layout/vList5"/>
    <dgm:cxn modelId="{B16C7F97-8D10-40F0-82C1-E9B843DB5742}" type="presOf" srcId="{EFD908CC-2B3B-4607-A21F-228172E79F61}" destId="{65F89F6D-031B-4A80-A640-927EAC79EC1A}" srcOrd="0" destOrd="0" presId="urn:microsoft.com/office/officeart/2005/8/layout/vList5"/>
    <dgm:cxn modelId="{5905E69F-3902-4832-8C24-B6759E72EC67}" srcId="{A7A74243-3726-4499-9FC3-D82581131559}" destId="{DE099FBA-ADC0-4E7B-8D2C-F66F7C4D2B3F}" srcOrd="2" destOrd="0" parTransId="{3B834A9B-1F7F-40D6-8580-E88BBC02DB9E}" sibTransId="{435C0441-DA47-455D-BEA7-F30BCAF45830}"/>
    <dgm:cxn modelId="{3903B5AF-FA98-4914-AB55-6B127958E917}" srcId="{9E021900-33C2-4AC5-A61A-D8C1834CF8E5}" destId="{553D198A-8CC4-4431-BDF9-2043F5A5CA04}" srcOrd="1" destOrd="0" parTransId="{7E02A70A-85D3-4507-81B6-38F74B0E1CC1}" sibTransId="{B02CF28F-934C-4FF6-8DAE-5EAC31303638}"/>
    <dgm:cxn modelId="{B8CD42B6-65F3-4998-9A00-AEFAE0E41E5A}" type="presOf" srcId="{38394D5B-F7B1-401D-AD2A-B9073EB3258E}" destId="{F9212AA2-8DE4-4261-A8BB-057811E61B6A}" srcOrd="0" destOrd="0" presId="urn:microsoft.com/office/officeart/2005/8/layout/vList5"/>
    <dgm:cxn modelId="{500120BC-8116-478A-9CB2-762D1D426731}" type="presOf" srcId="{DE099FBA-ADC0-4E7B-8D2C-F66F7C4D2B3F}" destId="{F9212AA2-8DE4-4261-A8BB-057811E61B6A}" srcOrd="0" destOrd="2" presId="urn:microsoft.com/office/officeart/2005/8/layout/vList5"/>
    <dgm:cxn modelId="{F779DCC6-6CFC-4906-8972-C7DE938657F1}" srcId="{A7A74243-3726-4499-9FC3-D82581131559}" destId="{38394D5B-F7B1-401D-AD2A-B9073EB3258E}" srcOrd="0" destOrd="0" parTransId="{EF7076F5-2B97-4872-8151-903D531C0E75}" sibTransId="{3F4A686C-4386-419D-9058-DA689E3D67FC}"/>
    <dgm:cxn modelId="{20E46EC7-FEC7-4E1F-B345-FF6073EFF771}" type="presOf" srcId="{0D91E925-0D7A-429C-A789-0F75474CC8BD}" destId="{E021D702-9B2B-42A8-843D-6F6003E144D9}" srcOrd="0" destOrd="0" presId="urn:microsoft.com/office/officeart/2005/8/layout/vList5"/>
    <dgm:cxn modelId="{DC4EAACF-B070-40AC-B04A-38FA1DFD39B3}" srcId="{8CAF26B1-029B-4FC2-9085-C599E3096DC2}" destId="{0D91E925-0D7A-429C-A789-0F75474CC8BD}" srcOrd="0" destOrd="0" parTransId="{96F9E384-71BD-44D3-99C1-83DD02A5512A}" sibTransId="{E619AA67-1427-47A2-BAD2-7DB466BE8F66}"/>
    <dgm:cxn modelId="{71BE8BDE-01D0-4DC6-9361-A281D5A26F49}" srcId="{9E021900-33C2-4AC5-A61A-D8C1834CF8E5}" destId="{3C3DDDA9-AC0C-4E1B-9F07-AC8CBE2038BD}" srcOrd="0" destOrd="0" parTransId="{E2D76692-1C48-4A7B-816A-1F767951BD69}" sibTransId="{0EC2893B-F050-4383-A3E7-76A434909467}"/>
    <dgm:cxn modelId="{84911FDF-6D62-4272-B4B1-5B4E060BD680}" srcId="{C08F4599-5E7A-42DD-A627-BCBCA7B969AB}" destId="{3CCE415F-AFE0-44E3-850A-13FB6E237871}" srcOrd="4" destOrd="0" parTransId="{3500DD86-713C-43BB-BF80-E6A8CACA61A2}" sibTransId="{4FAE6F70-433C-45F3-9A5B-10F9B43A0E03}"/>
    <dgm:cxn modelId="{422786E6-2C7C-4964-835A-D4A02F2C385B}" type="presOf" srcId="{CAA2476B-4064-48C4-B650-8A03A9450814}" destId="{65F89F6D-031B-4A80-A640-927EAC79EC1A}" srcOrd="0" destOrd="1" presId="urn:microsoft.com/office/officeart/2005/8/layout/vList5"/>
    <dgm:cxn modelId="{72FB63EF-9389-4C49-A092-B3A6DC8C9406}" srcId="{2ED4F962-254B-4274-BF83-CD2B20DF3053}" destId="{EFD908CC-2B3B-4607-A21F-228172E79F61}" srcOrd="0" destOrd="0" parTransId="{174BBD6B-8850-45F8-92D9-AAEA77DD357A}" sibTransId="{7BDFB598-7BE7-470E-B98D-EF965DC972D5}"/>
    <dgm:cxn modelId="{2467E6F1-7942-43BB-9120-03631BE19010}" type="presOf" srcId="{5F3247DB-1858-4F07-8074-C307F0EEF0EA}" destId="{65F89F6D-031B-4A80-A640-927EAC79EC1A}" srcOrd="0" destOrd="2" presId="urn:microsoft.com/office/officeart/2005/8/layout/vList5"/>
    <dgm:cxn modelId="{BF9C38FB-5B77-473D-B0AC-169E29D1CF49}" type="presOf" srcId="{2ED4F962-254B-4274-BF83-CD2B20DF3053}" destId="{20470A17-114D-46E9-9B59-046B1F0F5071}" srcOrd="0" destOrd="0" presId="urn:microsoft.com/office/officeart/2005/8/layout/vList5"/>
    <dgm:cxn modelId="{E7AE5469-ED15-401F-8820-A126CB18B418}" type="presParOf" srcId="{B474DB28-B406-4EB1-9871-922F7DC2AFEA}" destId="{C9A6F78E-9C5A-4CF7-A291-2DB9BB11324C}" srcOrd="0" destOrd="0" presId="urn:microsoft.com/office/officeart/2005/8/layout/vList5"/>
    <dgm:cxn modelId="{BEEAE9C8-4A32-4702-877A-AD6F6F596DFB}" type="presParOf" srcId="{C9A6F78E-9C5A-4CF7-A291-2DB9BB11324C}" destId="{F4B0D955-0BAE-49DE-9349-A500FFB61FB3}" srcOrd="0" destOrd="0" presId="urn:microsoft.com/office/officeart/2005/8/layout/vList5"/>
    <dgm:cxn modelId="{34DAF8B6-1EDF-46F2-AE32-C9F7040B4562}" type="presParOf" srcId="{C9A6F78E-9C5A-4CF7-A291-2DB9BB11324C}" destId="{F9212AA2-8DE4-4261-A8BB-057811E61B6A}" srcOrd="1" destOrd="0" presId="urn:microsoft.com/office/officeart/2005/8/layout/vList5"/>
    <dgm:cxn modelId="{3C8B9503-AE9D-486D-9029-24C997166F6B}" type="presParOf" srcId="{B474DB28-B406-4EB1-9871-922F7DC2AFEA}" destId="{A7ABF1B1-87F4-403B-910E-292BCB2AC19E}" srcOrd="1" destOrd="0" presId="urn:microsoft.com/office/officeart/2005/8/layout/vList5"/>
    <dgm:cxn modelId="{D895A285-397C-4CAC-BBF6-0390512E862A}" type="presParOf" srcId="{B474DB28-B406-4EB1-9871-922F7DC2AFEA}" destId="{8F4FA92C-E33C-4906-98FD-1C1D0F203DF9}" srcOrd="2" destOrd="0" presId="urn:microsoft.com/office/officeart/2005/8/layout/vList5"/>
    <dgm:cxn modelId="{67961C44-7C35-436B-A563-9AF832FA20C2}" type="presParOf" srcId="{8F4FA92C-E33C-4906-98FD-1C1D0F203DF9}" destId="{20470A17-114D-46E9-9B59-046B1F0F5071}" srcOrd="0" destOrd="0" presId="urn:microsoft.com/office/officeart/2005/8/layout/vList5"/>
    <dgm:cxn modelId="{53C8CE7E-FC81-4FB1-9F02-E83DFBDACCA2}" type="presParOf" srcId="{8F4FA92C-E33C-4906-98FD-1C1D0F203DF9}" destId="{65F89F6D-031B-4A80-A640-927EAC79EC1A}" srcOrd="1" destOrd="0" presId="urn:microsoft.com/office/officeart/2005/8/layout/vList5"/>
    <dgm:cxn modelId="{82D06F09-54A8-4E8E-BB47-265971667403}" type="presParOf" srcId="{B474DB28-B406-4EB1-9871-922F7DC2AFEA}" destId="{05E28FBA-D9AF-4BA1-AC16-E042E9B2211C}" srcOrd="3" destOrd="0" presId="urn:microsoft.com/office/officeart/2005/8/layout/vList5"/>
    <dgm:cxn modelId="{EBDA09FB-0624-4A6A-9712-EB0AA5E28A86}" type="presParOf" srcId="{B474DB28-B406-4EB1-9871-922F7DC2AFEA}" destId="{CEF50319-AE5B-4F4F-A5D0-5BDE3FAE0E2A}" srcOrd="4" destOrd="0" presId="urn:microsoft.com/office/officeart/2005/8/layout/vList5"/>
    <dgm:cxn modelId="{68ADBD80-D75D-4401-B61C-E4C1DDB9A1A4}" type="presParOf" srcId="{CEF50319-AE5B-4F4F-A5D0-5BDE3FAE0E2A}" destId="{12EAE853-2280-40B8-BBFC-956E5C8FF480}" srcOrd="0" destOrd="0" presId="urn:microsoft.com/office/officeart/2005/8/layout/vList5"/>
    <dgm:cxn modelId="{B68E94B0-F4EB-494C-8FBB-539A2BDCBE39}" type="presParOf" srcId="{CEF50319-AE5B-4F4F-A5D0-5BDE3FAE0E2A}" destId="{E5386492-3A88-467C-BBB5-C31D5B69A407}" srcOrd="1" destOrd="0" presId="urn:microsoft.com/office/officeart/2005/8/layout/vList5"/>
    <dgm:cxn modelId="{D2C225EE-0677-4B6A-9FB6-0FCC99645436}" type="presParOf" srcId="{B474DB28-B406-4EB1-9871-922F7DC2AFEA}" destId="{03FE7E4C-6F3B-420C-B15C-EF94F01F0718}" srcOrd="5" destOrd="0" presId="urn:microsoft.com/office/officeart/2005/8/layout/vList5"/>
    <dgm:cxn modelId="{A54787BC-66FB-4BDB-BDCD-229E3F22C5D3}" type="presParOf" srcId="{B474DB28-B406-4EB1-9871-922F7DC2AFEA}" destId="{465101C9-484B-4EC9-94B8-706A969C3E5C}" srcOrd="6" destOrd="0" presId="urn:microsoft.com/office/officeart/2005/8/layout/vList5"/>
    <dgm:cxn modelId="{F8B4A477-270B-444A-A460-A6FFD73E1156}" type="presParOf" srcId="{465101C9-484B-4EC9-94B8-706A969C3E5C}" destId="{D6505A66-E362-4218-AEAA-E36FF07226F8}" srcOrd="0" destOrd="0" presId="urn:microsoft.com/office/officeart/2005/8/layout/vList5"/>
    <dgm:cxn modelId="{EB507744-AC43-4F28-AFA3-6AAC815BE2E3}" type="presParOf" srcId="{465101C9-484B-4EC9-94B8-706A969C3E5C}" destId="{E021D702-9B2B-42A8-843D-6F6003E144D9}" srcOrd="1" destOrd="0" presId="urn:microsoft.com/office/officeart/2005/8/layout/vList5"/>
    <dgm:cxn modelId="{E1389225-4B90-4EE9-A106-D65164115964}" type="presParOf" srcId="{B474DB28-B406-4EB1-9871-922F7DC2AFEA}" destId="{158B87BC-F073-493D-B535-C66E7B923688}" srcOrd="7" destOrd="0" presId="urn:microsoft.com/office/officeart/2005/8/layout/vList5"/>
    <dgm:cxn modelId="{7CB90245-8A13-412F-9E41-29A749AEEEA3}" type="presParOf" srcId="{B474DB28-B406-4EB1-9871-922F7DC2AFEA}" destId="{EDCE96A7-CF4B-46CC-8F1E-6F16343776B4}" srcOrd="8" destOrd="0" presId="urn:microsoft.com/office/officeart/2005/8/layout/vList5"/>
    <dgm:cxn modelId="{EBD703E1-5977-4929-8A9D-0E14B280A5CA}" type="presParOf" srcId="{EDCE96A7-CF4B-46CC-8F1E-6F16343776B4}" destId="{58E57618-0C33-403F-8F60-8887D799F786}" srcOrd="0" destOrd="0" presId="urn:microsoft.com/office/officeart/2005/8/layout/vList5"/>
    <dgm:cxn modelId="{A9288E4D-FA56-4098-A096-42AB7233E8FE}" type="presParOf" srcId="{EDCE96A7-CF4B-46CC-8F1E-6F16343776B4}" destId="{1E921FB0-C308-4C12-8028-946DE821EB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12AA2-8DE4-4261-A8BB-057811E61B6A}">
      <dsp:nvSpPr>
        <dsp:cNvPr id="0" name=""/>
        <dsp:cNvSpPr/>
      </dsp:nvSpPr>
      <dsp:spPr>
        <a:xfrm rot="5400000">
          <a:off x="6957240" y="-2993121"/>
          <a:ext cx="715484" cy="6884689"/>
        </a:xfrm>
        <a:prstGeom prst="round2SameRect">
          <a:avLst/>
        </a:prstGeom>
        <a:solidFill>
          <a:srgbClr val="D9FEC6">
            <a:alpha val="89804"/>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nb-NO" sz="1000" kern="1200" dirty="0"/>
            <a:t>Generell informasjon</a:t>
          </a:r>
          <a:endParaRPr lang="en-US" sz="1000" kern="1200" dirty="0"/>
        </a:p>
        <a:p>
          <a:pPr marL="57150" lvl="1" indent="-57150" algn="l" defTabSz="444500">
            <a:lnSpc>
              <a:spcPct val="90000"/>
            </a:lnSpc>
            <a:spcBef>
              <a:spcPct val="0"/>
            </a:spcBef>
            <a:spcAft>
              <a:spcPct val="15000"/>
            </a:spcAft>
            <a:buChar char="•"/>
          </a:pPr>
          <a:r>
            <a:rPr lang="nb-NO" sz="1000" kern="1200" dirty="0"/>
            <a:t>Hjelpemidler</a:t>
          </a:r>
          <a:endParaRPr lang="en-US" sz="1000" kern="1200" dirty="0"/>
        </a:p>
        <a:p>
          <a:pPr marL="57150" lvl="1" indent="-57150" algn="l" defTabSz="444500">
            <a:lnSpc>
              <a:spcPct val="90000"/>
            </a:lnSpc>
            <a:spcBef>
              <a:spcPct val="0"/>
            </a:spcBef>
            <a:spcAft>
              <a:spcPct val="15000"/>
            </a:spcAft>
            <a:buChar char="•"/>
          </a:pPr>
          <a:r>
            <a:rPr lang="nb-NO" sz="1000" kern="1200"/>
            <a:t>Særskilt tilrettelegging</a:t>
          </a:r>
          <a:endParaRPr lang="en-US" sz="1000" kern="1200"/>
        </a:p>
        <a:p>
          <a:pPr marL="57150" lvl="1" indent="-57150" algn="l" defTabSz="444500">
            <a:lnSpc>
              <a:spcPct val="90000"/>
            </a:lnSpc>
            <a:spcBef>
              <a:spcPct val="0"/>
            </a:spcBef>
            <a:spcAft>
              <a:spcPct val="15000"/>
            </a:spcAft>
            <a:buChar char="•"/>
          </a:pPr>
          <a:r>
            <a:rPr lang="nb-NO" sz="1000" kern="1200"/>
            <a:t>Klagerettighet og behandling</a:t>
          </a:r>
          <a:endParaRPr lang="en-US" sz="1000" kern="1200"/>
        </a:p>
      </dsp:txBody>
      <dsp:txXfrm rot="-5400000">
        <a:off x="3872638" y="126408"/>
        <a:ext cx="6849762" cy="645630"/>
      </dsp:txXfrm>
    </dsp:sp>
    <dsp:sp modelId="{F4B0D955-0BAE-49DE-9349-A500FFB61FB3}">
      <dsp:nvSpPr>
        <dsp:cNvPr id="0" name=""/>
        <dsp:cNvSpPr/>
      </dsp:nvSpPr>
      <dsp:spPr>
        <a:xfrm>
          <a:off x="0" y="2045"/>
          <a:ext cx="3872638" cy="894355"/>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nb-NO" sz="3000" kern="1200" dirty="0"/>
            <a:t>Skriftlig eksamen</a:t>
          </a:r>
          <a:endParaRPr lang="en-US" sz="3000" kern="1200" dirty="0"/>
        </a:p>
      </dsp:txBody>
      <dsp:txXfrm>
        <a:off x="43659" y="45704"/>
        <a:ext cx="3785320" cy="807037"/>
      </dsp:txXfrm>
    </dsp:sp>
    <dsp:sp modelId="{65F89F6D-031B-4A80-A640-927EAC79EC1A}">
      <dsp:nvSpPr>
        <dsp:cNvPr id="0" name=""/>
        <dsp:cNvSpPr/>
      </dsp:nvSpPr>
      <dsp:spPr>
        <a:xfrm rot="5400000">
          <a:off x="6957240" y="-2054048"/>
          <a:ext cx="715484" cy="6884689"/>
        </a:xfrm>
        <a:prstGeom prst="round2SameRect">
          <a:avLst/>
        </a:prstGeom>
        <a:solidFill>
          <a:srgbClr val="D9FEC6">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nb-NO" sz="1000" kern="1200"/>
            <a:t>Generell informasjon</a:t>
          </a:r>
          <a:endParaRPr lang="en-US" sz="1000" kern="1200"/>
        </a:p>
        <a:p>
          <a:pPr marL="57150" lvl="1" indent="-57150" algn="l" defTabSz="444500">
            <a:lnSpc>
              <a:spcPct val="90000"/>
            </a:lnSpc>
            <a:spcBef>
              <a:spcPct val="0"/>
            </a:spcBef>
            <a:spcAft>
              <a:spcPct val="15000"/>
            </a:spcAft>
            <a:buChar char="•"/>
          </a:pPr>
          <a:r>
            <a:rPr lang="nb-NO" sz="1000" kern="1200"/>
            <a:t>Sensur</a:t>
          </a:r>
          <a:endParaRPr lang="en-US" sz="1000" kern="1200"/>
        </a:p>
        <a:p>
          <a:pPr marL="57150" lvl="1" indent="-57150" algn="l" defTabSz="444500">
            <a:lnSpc>
              <a:spcPct val="90000"/>
            </a:lnSpc>
            <a:spcBef>
              <a:spcPct val="0"/>
            </a:spcBef>
            <a:spcAft>
              <a:spcPct val="15000"/>
            </a:spcAft>
            <a:buChar char="•"/>
          </a:pPr>
          <a:r>
            <a:rPr lang="nb-NO" sz="1000" kern="1200"/>
            <a:t>Klagerettighet og behandling</a:t>
          </a:r>
          <a:endParaRPr lang="en-US" sz="1000" kern="1200"/>
        </a:p>
      </dsp:txBody>
      <dsp:txXfrm rot="-5400000">
        <a:off x="3872638" y="1065481"/>
        <a:ext cx="6849762" cy="645630"/>
      </dsp:txXfrm>
    </dsp:sp>
    <dsp:sp modelId="{20470A17-114D-46E9-9B59-046B1F0F5071}">
      <dsp:nvSpPr>
        <dsp:cNvPr id="0" name=""/>
        <dsp:cNvSpPr/>
      </dsp:nvSpPr>
      <dsp:spPr>
        <a:xfrm>
          <a:off x="0" y="941118"/>
          <a:ext cx="3872638" cy="894355"/>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nb-NO" sz="3000" kern="1200" dirty="0"/>
            <a:t>Muntlig eksamen</a:t>
          </a:r>
          <a:endParaRPr lang="en-US" sz="3000" kern="1200" dirty="0"/>
        </a:p>
      </dsp:txBody>
      <dsp:txXfrm>
        <a:off x="43659" y="984777"/>
        <a:ext cx="3785320" cy="807037"/>
      </dsp:txXfrm>
    </dsp:sp>
    <dsp:sp modelId="{E5386492-3A88-467C-BBB5-C31D5B69A407}">
      <dsp:nvSpPr>
        <dsp:cNvPr id="0" name=""/>
        <dsp:cNvSpPr/>
      </dsp:nvSpPr>
      <dsp:spPr>
        <a:xfrm rot="5400000">
          <a:off x="6957240" y="-1114975"/>
          <a:ext cx="715484" cy="6884689"/>
        </a:xfrm>
        <a:prstGeom prst="round2SameRect">
          <a:avLst/>
        </a:prstGeom>
        <a:solidFill>
          <a:srgbClr val="D9FEC6">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nb-NO" sz="1000" kern="1200" dirty="0"/>
            <a:t>Generell informasjon</a:t>
          </a:r>
          <a:endParaRPr lang="en-US" sz="1000" kern="1200" dirty="0"/>
        </a:p>
        <a:p>
          <a:pPr marL="57150" lvl="1" indent="-57150" algn="l" defTabSz="444500">
            <a:lnSpc>
              <a:spcPct val="90000"/>
            </a:lnSpc>
            <a:spcBef>
              <a:spcPct val="0"/>
            </a:spcBef>
            <a:spcAft>
              <a:spcPct val="15000"/>
            </a:spcAft>
            <a:buChar char="•"/>
          </a:pPr>
          <a:r>
            <a:rPr lang="nb-NO" sz="1000" kern="1200"/>
            <a:t>Klagerettighet og behandling</a:t>
          </a:r>
          <a:endParaRPr lang="en-US" sz="1000" kern="1200"/>
        </a:p>
      </dsp:txBody>
      <dsp:txXfrm rot="-5400000">
        <a:off x="3872638" y="2004554"/>
        <a:ext cx="6849762" cy="645630"/>
      </dsp:txXfrm>
    </dsp:sp>
    <dsp:sp modelId="{12EAE853-2280-40B8-BBFC-956E5C8FF480}">
      <dsp:nvSpPr>
        <dsp:cNvPr id="0" name=""/>
        <dsp:cNvSpPr/>
      </dsp:nvSpPr>
      <dsp:spPr>
        <a:xfrm>
          <a:off x="0" y="1880191"/>
          <a:ext cx="3872638" cy="894355"/>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nb-NO" sz="3000" kern="1200" dirty="0"/>
            <a:t>Standpunktkarakter</a:t>
          </a:r>
          <a:endParaRPr lang="en-US" sz="3000" kern="1200" dirty="0"/>
        </a:p>
      </dsp:txBody>
      <dsp:txXfrm>
        <a:off x="43659" y="1923850"/>
        <a:ext cx="3785320" cy="807037"/>
      </dsp:txXfrm>
    </dsp:sp>
    <dsp:sp modelId="{E021D702-9B2B-42A8-843D-6F6003E144D9}">
      <dsp:nvSpPr>
        <dsp:cNvPr id="0" name=""/>
        <dsp:cNvSpPr/>
      </dsp:nvSpPr>
      <dsp:spPr>
        <a:xfrm rot="5400000">
          <a:off x="6957240" y="-175903"/>
          <a:ext cx="715484" cy="6884689"/>
        </a:xfrm>
        <a:prstGeom prst="round2SameRect">
          <a:avLst/>
        </a:prstGeom>
        <a:solidFill>
          <a:srgbClr val="D9FEC6">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nb-NO" sz="1000" kern="1200" dirty="0"/>
            <a:t>Kort påminnelse</a:t>
          </a:r>
          <a:endParaRPr lang="en-US" sz="1000" kern="1200" dirty="0"/>
        </a:p>
      </dsp:txBody>
      <dsp:txXfrm rot="-5400000">
        <a:off x="3872638" y="2943626"/>
        <a:ext cx="6849762" cy="645630"/>
      </dsp:txXfrm>
    </dsp:sp>
    <dsp:sp modelId="{D6505A66-E362-4218-AEAA-E36FF07226F8}">
      <dsp:nvSpPr>
        <dsp:cNvPr id="0" name=""/>
        <dsp:cNvSpPr/>
      </dsp:nvSpPr>
      <dsp:spPr>
        <a:xfrm>
          <a:off x="0" y="2819264"/>
          <a:ext cx="3872638" cy="894355"/>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nb-NO" sz="3000" kern="1200" dirty="0"/>
            <a:t>Innsøking VGS</a:t>
          </a:r>
          <a:endParaRPr lang="en-US" sz="3000" kern="1200" dirty="0"/>
        </a:p>
      </dsp:txBody>
      <dsp:txXfrm>
        <a:off x="43659" y="2862923"/>
        <a:ext cx="3785320" cy="807037"/>
      </dsp:txXfrm>
    </dsp:sp>
    <dsp:sp modelId="{1E921FB0-C308-4C12-8028-946DE821EB35}">
      <dsp:nvSpPr>
        <dsp:cNvPr id="0" name=""/>
        <dsp:cNvSpPr/>
      </dsp:nvSpPr>
      <dsp:spPr>
        <a:xfrm rot="5400000">
          <a:off x="6957240" y="763169"/>
          <a:ext cx="715484" cy="6884689"/>
        </a:xfrm>
        <a:prstGeom prst="round2SameRect">
          <a:avLst/>
        </a:prstGeom>
        <a:solidFill>
          <a:srgbClr val="D9FEC6">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nb-NO" sz="1000" kern="1200"/>
            <a:t>Romplan for videre møter i klasserommet</a:t>
          </a:r>
          <a:endParaRPr lang="en-US" sz="1000" kern="1200"/>
        </a:p>
      </dsp:txBody>
      <dsp:txXfrm rot="-5400000">
        <a:off x="3872638" y="3882699"/>
        <a:ext cx="6849762" cy="645630"/>
      </dsp:txXfrm>
    </dsp:sp>
    <dsp:sp modelId="{58E57618-0C33-403F-8F60-8887D799F786}">
      <dsp:nvSpPr>
        <dsp:cNvPr id="0" name=""/>
        <dsp:cNvSpPr/>
      </dsp:nvSpPr>
      <dsp:spPr>
        <a:xfrm>
          <a:off x="0" y="3758337"/>
          <a:ext cx="3872638" cy="894355"/>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nb-NO" sz="3000" kern="1200" dirty="0"/>
            <a:t>Klasseromsmøter</a:t>
          </a:r>
          <a:endParaRPr lang="en-US" sz="3000" kern="1200" dirty="0"/>
        </a:p>
      </dsp:txBody>
      <dsp:txXfrm>
        <a:off x="43659" y="3801996"/>
        <a:ext cx="3785320" cy="8070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1A043E3C-317B-4889-BCFB-E20476BA67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BE155C74-EB70-426C-8AA1-F875BA6178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D56E08-42E9-4AD3-95BE-FEF239C238F6}" type="datetime1">
              <a:rPr lang="nb-NO" smtClean="0"/>
              <a:t>10.02.2026</a:t>
            </a:fld>
            <a:endParaRPr lang="nb-NO" dirty="0"/>
          </a:p>
        </p:txBody>
      </p:sp>
      <p:sp>
        <p:nvSpPr>
          <p:cNvPr id="4" name="Plassholder for bunntekst 3">
            <a:extLst>
              <a:ext uri="{FF2B5EF4-FFF2-40B4-BE49-F238E27FC236}">
                <a16:creationId xmlns:a16="http://schemas.microsoft.com/office/drawing/2014/main" id="{DCB1EC04-D46A-4BCD-94A5-EE6B3B8DEF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426B20B9-BB23-4FFC-8E45-64D5FF34C2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88E09A-E0F0-4CB5-A162-5457EE828D68}" type="slidenum">
              <a:rPr lang="nb-NO" smtClean="0"/>
              <a:t>‹#›</a:t>
            </a:fld>
            <a:endParaRPr lang="nb-NO"/>
          </a:p>
        </p:txBody>
      </p:sp>
    </p:spTree>
    <p:extLst>
      <p:ext uri="{BB962C8B-B14F-4D97-AF65-F5344CB8AC3E}">
        <p14:creationId xmlns:p14="http://schemas.microsoft.com/office/powerpoint/2010/main" val="315829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b-NO" noProof="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398F8-E46C-4C26-9F37-CCDAB19D9C77}" type="datetime1">
              <a:rPr lang="nb-NO" smtClean="0"/>
              <a:pPr/>
              <a:t>10.02.2026</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b-NO" noProof="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b-NO" noProof="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7475197-EF76-48B8-96B8-921BFA77342C}" type="slidenum">
              <a:rPr lang="nb-NO" noProof="0" smtClean="0"/>
              <a:t>‹#›</a:t>
            </a:fld>
            <a:endParaRPr lang="nb-NO" noProof="0"/>
          </a:p>
        </p:txBody>
      </p:sp>
    </p:spTree>
    <p:extLst>
      <p:ext uri="{BB962C8B-B14F-4D97-AF65-F5344CB8AC3E}">
        <p14:creationId xmlns:p14="http://schemas.microsoft.com/office/powerpoint/2010/main" val="18220481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noProof="0" dirty="0"/>
          </a:p>
        </p:txBody>
      </p:sp>
      <p:sp>
        <p:nvSpPr>
          <p:cNvPr id="4" name="Plassholder for lysbildenummer 3"/>
          <p:cNvSpPr>
            <a:spLocks noGrp="1"/>
          </p:cNvSpPr>
          <p:nvPr>
            <p:ph type="sldNum" sz="quarter" idx="5"/>
          </p:nvPr>
        </p:nvSpPr>
        <p:spPr/>
        <p:txBody>
          <a:bodyPr rtlCol="0"/>
          <a:lstStyle/>
          <a:p>
            <a:pPr rtl="0"/>
            <a:fld id="{F7475197-EF76-48B8-96B8-921BFA77342C}" type="slidenum">
              <a:rPr lang="nb-NO" smtClean="0"/>
              <a:t>1</a:t>
            </a:fld>
            <a:endParaRPr lang="nb-NO"/>
          </a:p>
        </p:txBody>
      </p:sp>
    </p:spTree>
    <p:extLst>
      <p:ext uri="{BB962C8B-B14F-4D97-AF65-F5344CB8AC3E}">
        <p14:creationId xmlns:p14="http://schemas.microsoft.com/office/powerpoint/2010/main" val="1393632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Tittel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nb-NO" noProof="0"/>
              <a:t>Klikk for å redigere tittelstil i malen</a:t>
            </a:r>
          </a:p>
        </p:txBody>
      </p:sp>
      <p:sp>
        <p:nvSpPr>
          <p:cNvPr id="3" name="Undertittel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b-NO" noProof="0"/>
              <a:t>Klikk for å redigere undertittelstil i malen</a:t>
            </a:r>
          </a:p>
        </p:txBody>
      </p:sp>
      <p:cxnSp>
        <p:nvCxnSpPr>
          <p:cNvPr id="9" name="Rett linje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Plassholder for dato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07FD09E5-BA00-43E1-A4B9-11EFC4AB32A0}" type="datetime1">
              <a:rPr lang="nb-NO" noProof="0" smtClean="0"/>
              <a:t>10.02.2026</a:t>
            </a:fld>
            <a:endParaRPr lang="nb-NO" noProof="0"/>
          </a:p>
        </p:txBody>
      </p:sp>
      <p:sp>
        <p:nvSpPr>
          <p:cNvPr id="5" name="Plassholder for bunntekst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nb-NO" noProof="0"/>
          </a:p>
        </p:txBody>
      </p:sp>
      <p:sp>
        <p:nvSpPr>
          <p:cNvPr id="6" name="Plassholder for lysbildenumm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nb-NO" noProof="0" smtClean="0"/>
              <a:t>‹#›</a:t>
            </a:fld>
            <a:endParaRPr lang="nb-NO" noProof="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rtlCol="0"/>
          <a:lstStyle/>
          <a:p>
            <a:pPr rtl="0"/>
            <a:r>
              <a:rPr lang="nb-NO" noProof="0"/>
              <a:t>Klikk for å redigere tittelstil i malen</a:t>
            </a:r>
          </a:p>
        </p:txBody>
      </p:sp>
      <p:sp>
        <p:nvSpPr>
          <p:cNvPr id="3" name="Plassholder for innhold 2"/>
          <p:cNvSpPr>
            <a:spLocks noGrp="1"/>
          </p:cNvSpPr>
          <p:nvPr>
            <p:ph idx="1"/>
          </p:nvPr>
        </p:nvSpPr>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7" name="Plassholder for dato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C935CE37-ACB6-48DD-8895-BDAED1FA6848}" type="datetime1">
              <a:rPr lang="nb-NO" noProof="0" smtClean="0"/>
              <a:t>10.02.2026</a:t>
            </a:fld>
            <a:endParaRPr lang="nb-NO" noProof="0"/>
          </a:p>
        </p:txBody>
      </p:sp>
      <p:sp>
        <p:nvSpPr>
          <p:cNvPr id="8" name="Plassholder for bunntekst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nb-NO" noProof="0"/>
          </a:p>
        </p:txBody>
      </p:sp>
      <p:sp>
        <p:nvSpPr>
          <p:cNvPr id="9" name="Plassholder for lysbildenumm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nb-NO" noProof="0" smtClean="0"/>
              <a:t>‹#›</a:t>
            </a:fld>
            <a:endParaRPr lang="nb-NO" noProof="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Tittel 1"/>
          <p:cNvSpPr>
            <a:spLocks noGrp="1"/>
          </p:cNvSpPr>
          <p:nvPr>
            <p:ph type="title" hasCustomPrompt="1"/>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nb-NO" noProof="0"/>
              <a:t>Klikk for å redigere tittelstil i malen</a:t>
            </a:r>
          </a:p>
        </p:txBody>
      </p:sp>
      <p:sp>
        <p:nvSpPr>
          <p:cNvPr id="3" name="Plassholder for tekst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b-NO" noProof="0"/>
              <a:t>Klikk for å redigere tekststiler i malen</a:t>
            </a:r>
          </a:p>
        </p:txBody>
      </p:sp>
      <p:cxnSp>
        <p:nvCxnSpPr>
          <p:cNvPr id="9" name="Rett linje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Plassholder for dato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9BF4A0B7-538C-4BD2-965A-EC470AD9027B}" type="datetime1">
              <a:rPr lang="nb-NO" noProof="0" smtClean="0"/>
              <a:t>10.02.2026</a:t>
            </a:fld>
            <a:endParaRPr lang="nb-NO" noProof="0"/>
          </a:p>
        </p:txBody>
      </p:sp>
      <p:sp>
        <p:nvSpPr>
          <p:cNvPr id="8" name="Plassholder for bunntekst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nb-NO" noProof="0"/>
          </a:p>
        </p:txBody>
      </p:sp>
      <p:sp>
        <p:nvSpPr>
          <p:cNvPr id="11" name="Plassholder for lysbildenumm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nb-NO" noProof="0" smtClean="0"/>
              <a:t>‹#›</a:t>
            </a:fld>
            <a:endParaRPr lang="nb-NO" noProof="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bbelt innhold">
    <p:spTree>
      <p:nvGrpSpPr>
        <p:cNvPr id="1" name=""/>
        <p:cNvGrpSpPr/>
        <p:nvPr/>
      </p:nvGrpSpPr>
      <p:grpSpPr>
        <a:xfrm>
          <a:off x="0" y="0"/>
          <a:ext cx="0" cy="0"/>
          <a:chOff x="0" y="0"/>
          <a:chExt cx="0" cy="0"/>
        </a:xfrm>
      </p:grpSpPr>
      <p:sp>
        <p:nvSpPr>
          <p:cNvPr id="8" name="Tittel 7"/>
          <p:cNvSpPr>
            <a:spLocks noGrp="1"/>
          </p:cNvSpPr>
          <p:nvPr>
            <p:ph type="title" hasCustomPrompt="1"/>
          </p:nvPr>
        </p:nvSpPr>
        <p:spPr>
          <a:xfrm>
            <a:off x="1097280" y="286603"/>
            <a:ext cx="10058400" cy="1450757"/>
          </a:xfrm>
        </p:spPr>
        <p:txBody>
          <a:bodyPr rtlCol="0"/>
          <a:lstStyle/>
          <a:p>
            <a:pPr rtl="0"/>
            <a:r>
              <a:rPr lang="nb-NO" noProof="0"/>
              <a:t>Klikk for å redigere tittelstil i malen</a:t>
            </a:r>
          </a:p>
        </p:txBody>
      </p:sp>
      <p:sp>
        <p:nvSpPr>
          <p:cNvPr id="3" name="Plassholder for innhold 2"/>
          <p:cNvSpPr>
            <a:spLocks noGrp="1"/>
          </p:cNvSpPr>
          <p:nvPr>
            <p:ph sz="half" idx="1"/>
          </p:nvPr>
        </p:nvSpPr>
        <p:spPr>
          <a:xfrm>
            <a:off x="1097280" y="2120900"/>
            <a:ext cx="4639736" cy="3748193"/>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4" name="Plassholder for innhold 3"/>
          <p:cNvSpPr>
            <a:spLocks noGrp="1"/>
          </p:cNvSpPr>
          <p:nvPr>
            <p:ph sz="half" idx="2"/>
          </p:nvPr>
        </p:nvSpPr>
        <p:spPr>
          <a:xfrm>
            <a:off x="6515944" y="2120900"/>
            <a:ext cx="4639736" cy="3748194"/>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2" name="Plassholder for dato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00D79441-51EB-4F9A-858E-63CBF65FAEC6}" type="datetime1">
              <a:rPr lang="nb-NO" noProof="0" smtClean="0"/>
              <a:t>10.02.2026</a:t>
            </a:fld>
            <a:endParaRPr lang="nb-NO" noProof="0"/>
          </a:p>
        </p:txBody>
      </p:sp>
      <p:sp>
        <p:nvSpPr>
          <p:cNvPr id="9" name="Plassholder for bunntekst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nb-NO" noProof="0"/>
          </a:p>
        </p:txBody>
      </p:sp>
      <p:sp>
        <p:nvSpPr>
          <p:cNvPr id="10" name="Plassholder for lysbildenumm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nb-NO" noProof="0" smtClean="0"/>
              <a:t>‹#›</a:t>
            </a:fld>
            <a:endParaRPr lang="nb-NO" noProof="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tel 9"/>
          <p:cNvSpPr>
            <a:spLocks noGrp="1"/>
          </p:cNvSpPr>
          <p:nvPr>
            <p:ph type="title" hasCustomPrompt="1"/>
          </p:nvPr>
        </p:nvSpPr>
        <p:spPr>
          <a:xfrm>
            <a:off x="1097280" y="286603"/>
            <a:ext cx="10058400" cy="1450757"/>
          </a:xfrm>
        </p:spPr>
        <p:txBody>
          <a:bodyPr rtlCol="0"/>
          <a:lstStyle/>
          <a:p>
            <a:pPr rtl="0"/>
            <a:r>
              <a:rPr lang="nb-NO" noProof="0"/>
              <a:t>Klikk for å redigere tittelstil i malen</a:t>
            </a:r>
          </a:p>
        </p:txBody>
      </p:sp>
      <p:sp>
        <p:nvSpPr>
          <p:cNvPr id="3" name="Plassholder for tekst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noProof="0"/>
              <a:t>Klikk for å redigere tekststiler i malen</a:t>
            </a:r>
          </a:p>
        </p:txBody>
      </p:sp>
      <p:sp>
        <p:nvSpPr>
          <p:cNvPr id="4" name="Plassholder for innhold 3"/>
          <p:cNvSpPr>
            <a:spLocks noGrp="1"/>
          </p:cNvSpPr>
          <p:nvPr>
            <p:ph sz="half" idx="2"/>
          </p:nvPr>
        </p:nvSpPr>
        <p:spPr>
          <a:xfrm>
            <a:off x="1097280" y="2958274"/>
            <a:ext cx="4639736" cy="2910821"/>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5" name="Plassholder for tekst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noProof="0"/>
              <a:t>Klikk for å redigere tekststiler i malen</a:t>
            </a:r>
          </a:p>
        </p:txBody>
      </p:sp>
      <p:sp>
        <p:nvSpPr>
          <p:cNvPr id="6" name="Plassholder for innhold 5"/>
          <p:cNvSpPr>
            <a:spLocks noGrp="1"/>
          </p:cNvSpPr>
          <p:nvPr>
            <p:ph sz="quarter" idx="4"/>
          </p:nvPr>
        </p:nvSpPr>
        <p:spPr>
          <a:xfrm>
            <a:off x="6515944" y="2958273"/>
            <a:ext cx="4639736" cy="2910821"/>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2" name="Plassholder for dato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554AA4BC-FABE-48F2-8F14-D21D94219749}" type="datetime1">
              <a:rPr lang="nb-NO" noProof="0" smtClean="0"/>
              <a:t>10.02.2026</a:t>
            </a:fld>
            <a:endParaRPr lang="nb-NO" noProof="0"/>
          </a:p>
        </p:txBody>
      </p:sp>
      <p:sp>
        <p:nvSpPr>
          <p:cNvPr id="11" name="Plassholder for bunntekst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nb-NO" noProof="0"/>
          </a:p>
        </p:txBody>
      </p:sp>
      <p:sp>
        <p:nvSpPr>
          <p:cNvPr id="12" name="Plassholder for lysbildenumm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nb-NO" noProof="0" smtClean="0"/>
              <a:t>‹#›</a:t>
            </a:fld>
            <a:endParaRPr lang="nb-NO" noProof="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rtlCol="0"/>
          <a:lstStyle/>
          <a:p>
            <a:pPr rtl="0"/>
            <a:r>
              <a:rPr lang="nb-NO" noProof="0"/>
              <a:t>Klikk for å redigere tittelstil i malen</a:t>
            </a:r>
          </a:p>
        </p:txBody>
      </p:sp>
      <p:sp>
        <p:nvSpPr>
          <p:cNvPr id="6" name="Plassholder for dato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0F5A7112-F780-4725-8509-A1705448BDF9}" type="datetime1">
              <a:rPr lang="nb-NO" noProof="0" smtClean="0"/>
              <a:t>10.02.2026</a:t>
            </a:fld>
            <a:endParaRPr lang="nb-NO" noProof="0"/>
          </a:p>
        </p:txBody>
      </p:sp>
      <p:sp>
        <p:nvSpPr>
          <p:cNvPr id="7" name="Plassholder for bunntekst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nb-NO" noProof="0"/>
          </a:p>
        </p:txBody>
      </p:sp>
      <p:sp>
        <p:nvSpPr>
          <p:cNvPr id="8" name="Plassholder for lysbildenumm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nb-NO" noProof="0" smtClean="0"/>
              <a:t>‹#›</a:t>
            </a:fld>
            <a:endParaRPr lang="nb-NO" noProof="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Plassholder for dato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62C1AFA1-671E-4C33-9C87-E714D06C8CB4}" type="datetime1">
              <a:rPr lang="nb-NO" noProof="0" smtClean="0"/>
              <a:t>10.02.2026</a:t>
            </a:fld>
            <a:endParaRPr lang="nb-NO" noProof="0"/>
          </a:p>
        </p:txBody>
      </p:sp>
      <p:sp>
        <p:nvSpPr>
          <p:cNvPr id="3" name="Plassholder for bunntekst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nb-NO" noProof="0"/>
          </a:p>
        </p:txBody>
      </p:sp>
      <p:sp>
        <p:nvSpPr>
          <p:cNvPr id="4" name="Plassholder for lysbildenumm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nb-NO" noProof="0" smtClean="0"/>
              <a:t>‹#›</a:t>
            </a:fld>
            <a:endParaRPr lang="nb-NO" noProof="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bildeteks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p:cNvSpPr>
            <a:spLocks noGrp="1"/>
          </p:cNvSpPr>
          <p:nvPr>
            <p:ph type="title" hasCustomPrompt="1"/>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nb-NO" noProof="0"/>
              <a:t>Klikk for å redigere tittelstil i malen</a:t>
            </a:r>
          </a:p>
        </p:txBody>
      </p:sp>
      <p:sp>
        <p:nvSpPr>
          <p:cNvPr id="3" name="Plassholder for innhold 2"/>
          <p:cNvSpPr>
            <a:spLocks noGrp="1"/>
          </p:cNvSpPr>
          <p:nvPr>
            <p:ph idx="1"/>
          </p:nvPr>
        </p:nvSpPr>
        <p:spPr>
          <a:xfrm>
            <a:off x="5458984" y="812799"/>
            <a:ext cx="5928344" cy="5294757"/>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4" name="Plassholder for tekst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b-NO" noProof="0"/>
              <a:t>Klikk for å redigere tekststiler i malen</a:t>
            </a:r>
          </a:p>
        </p:txBody>
      </p:sp>
      <p:sp>
        <p:nvSpPr>
          <p:cNvPr id="5" name="Plassholder for dato 4"/>
          <p:cNvSpPr>
            <a:spLocks noGrp="1"/>
          </p:cNvSpPr>
          <p:nvPr>
            <p:ph type="dt" sz="half" idx="10"/>
          </p:nvPr>
        </p:nvSpPr>
        <p:spPr>
          <a:xfrm>
            <a:off x="643464" y="6446520"/>
            <a:ext cx="3517568" cy="365125"/>
          </a:xfrm>
        </p:spPr>
        <p:txBody>
          <a:bodyPr rtlCol="0"/>
          <a:lstStyle>
            <a:lvl1pPr algn="l">
              <a:defRPr/>
            </a:lvl1pPr>
          </a:lstStyle>
          <a:p>
            <a:pPr rtl="0"/>
            <a:fld id="{523B58E3-A378-489F-AC06-3B869B23E1CA}" type="datetime1">
              <a:rPr lang="nb-NO" noProof="0" smtClean="0"/>
              <a:t>10.02.2026</a:t>
            </a:fld>
            <a:endParaRPr lang="nb-NO" noProof="0"/>
          </a:p>
        </p:txBody>
      </p:sp>
      <p:sp>
        <p:nvSpPr>
          <p:cNvPr id="6" name="Plassholder for bunntekst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nb-NO" noProof="0"/>
          </a:p>
        </p:txBody>
      </p:sp>
      <p:sp>
        <p:nvSpPr>
          <p:cNvPr id="7" name="Plassholder for lysbildenumm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nb-NO" noProof="0" smtClean="0"/>
              <a:pPr/>
              <a:t>‹#›</a:t>
            </a:fld>
            <a:endParaRPr lang="nb-NO" noProof="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bildeteks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bilde 2"/>
          <p:cNvSpPr>
            <a:spLocks noGrp="1" noChangeAspect="1"/>
          </p:cNvSpPr>
          <p:nvPr>
            <p:ph type="pic" idx="1" hasCustomPrompt="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b-NO" noProof="0"/>
              <a:t>Klikk på ikonet for å legge til bilde</a:t>
            </a:r>
          </a:p>
        </p:txBody>
      </p:sp>
      <p:sp>
        <p:nvSpPr>
          <p:cNvPr id="2" name="Tittel 1"/>
          <p:cNvSpPr>
            <a:spLocks noGrp="1"/>
          </p:cNvSpPr>
          <p:nvPr>
            <p:ph type="title" hasCustomPrompt="1"/>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nb-NO" noProof="0"/>
              <a:t>Klikk for å redigere tittelstil i malen</a:t>
            </a:r>
          </a:p>
        </p:txBody>
      </p:sp>
      <p:sp>
        <p:nvSpPr>
          <p:cNvPr id="4" name="Plassholder for teks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b-NO" noProof="0"/>
              <a:t>Klikk for å redigere tekststiler i malen</a:t>
            </a:r>
          </a:p>
        </p:txBody>
      </p:sp>
      <p:sp>
        <p:nvSpPr>
          <p:cNvPr id="5" name="Plassholder for dato 4"/>
          <p:cNvSpPr>
            <a:spLocks noGrp="1"/>
          </p:cNvSpPr>
          <p:nvPr>
            <p:ph type="dt" sz="half" idx="10"/>
          </p:nvPr>
        </p:nvSpPr>
        <p:spPr/>
        <p:txBody>
          <a:bodyPr rtlCol="0"/>
          <a:lstStyle>
            <a:lvl1pPr>
              <a:defRPr/>
            </a:lvl1pPr>
          </a:lstStyle>
          <a:p>
            <a:pPr rtl="0"/>
            <a:fld id="{6B15520F-4B14-433F-9707-7F358460F05C}" type="datetime1">
              <a:rPr lang="nb-NO" noProof="0" smtClean="0"/>
              <a:t>10.02.2026</a:t>
            </a:fld>
            <a:endParaRPr lang="nb-NO" noProof="0"/>
          </a:p>
        </p:txBody>
      </p:sp>
      <p:sp>
        <p:nvSpPr>
          <p:cNvPr id="6" name="Plassholder for bunntekst 5"/>
          <p:cNvSpPr>
            <a:spLocks noGrp="1"/>
          </p:cNvSpPr>
          <p:nvPr>
            <p:ph type="ftr" sz="quarter" idx="11"/>
          </p:nvPr>
        </p:nvSpPr>
        <p:spPr>
          <a:xfrm>
            <a:off x="1097279" y="6446838"/>
            <a:ext cx="6818262" cy="365125"/>
          </a:xfrm>
        </p:spPr>
        <p:txBody>
          <a:bodyPr rtlCol="0"/>
          <a:lstStyle/>
          <a:p>
            <a:pPr algn="l" rtl="0"/>
            <a:endParaRPr lang="nb-NO" noProof="0"/>
          </a:p>
        </p:txBody>
      </p:sp>
      <p:sp>
        <p:nvSpPr>
          <p:cNvPr id="7" name="Plassholder for lysbildenummer 6"/>
          <p:cNvSpPr>
            <a:spLocks noGrp="1"/>
          </p:cNvSpPr>
          <p:nvPr>
            <p:ph type="sldNum" sz="quarter" idx="12"/>
          </p:nvPr>
        </p:nvSpPr>
        <p:spPr/>
        <p:txBody>
          <a:bodyPr rtlCol="0"/>
          <a:lstStyle/>
          <a:p>
            <a:pPr rtl="0"/>
            <a:fld id="{3A98EE3D-8CD1-4C3F-BD1C-C98C9596463C}" type="slidenum">
              <a:rPr lang="nb-NO" noProof="0" smtClean="0"/>
              <a:t>‹#›</a:t>
            </a:fld>
            <a:endParaRPr lang="nb-NO" noProof="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Plassholder for tittel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nb-NO" noProof="0"/>
              <a:t>Klikk for å redigere tittelstil i malen</a:t>
            </a:r>
          </a:p>
        </p:txBody>
      </p:sp>
      <p:sp>
        <p:nvSpPr>
          <p:cNvPr id="3" name="Plassholder for tekst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4" name="Plassholder for dato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1F1EB2A6-3122-4DF5-910A-15B9119E90BF}" type="datetime1">
              <a:rPr lang="nb-NO" noProof="0" smtClean="0"/>
              <a:t>10.02.2026</a:t>
            </a:fld>
            <a:endParaRPr lang="nb-NO" noProof="0"/>
          </a:p>
        </p:txBody>
      </p:sp>
      <p:sp>
        <p:nvSpPr>
          <p:cNvPr id="5" name="Plassholder for bunntekst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nb-NO" noProof="0"/>
          </a:p>
        </p:txBody>
      </p:sp>
      <p:sp>
        <p:nvSpPr>
          <p:cNvPr id="6" name="Plassholder for lysbildenumm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nb-NO" noProof="0" smtClean="0"/>
              <a:t>‹#›</a:t>
            </a:fld>
            <a:endParaRPr lang="nb-NO" noProof="0"/>
          </a:p>
        </p:txBody>
      </p:sp>
      <p:cxnSp>
        <p:nvCxnSpPr>
          <p:cNvPr id="10" name="Rett linje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vimeo.com/115285984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ktangel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Bilde 3" descr="Nærbilde av et papirark hvor det ligger en blyant">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ktangel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tel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rtlCol="0" anchor="b">
            <a:normAutofit/>
          </a:bodyPr>
          <a:lstStyle/>
          <a:p>
            <a:pPr rtl="0"/>
            <a:r>
              <a:rPr lang="nb-NO" sz="4400" dirty="0">
                <a:solidFill>
                  <a:schemeClr val="tx1"/>
                </a:solidFill>
              </a:rPr>
              <a:t>Eksamen</a:t>
            </a:r>
            <a:br>
              <a:rPr lang="nb-NO" sz="4400" dirty="0">
                <a:solidFill>
                  <a:schemeClr val="tx1"/>
                </a:solidFill>
              </a:rPr>
            </a:br>
            <a:r>
              <a:rPr lang="nb-NO" sz="4400" dirty="0">
                <a:solidFill>
                  <a:schemeClr val="tx1"/>
                </a:solidFill>
              </a:rPr>
              <a:t>Vår 2026</a:t>
            </a:r>
          </a:p>
        </p:txBody>
      </p:sp>
      <p:sp>
        <p:nvSpPr>
          <p:cNvPr id="3" name="Undertittel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rtlCol="0" anchor="t">
            <a:normAutofit/>
          </a:bodyPr>
          <a:lstStyle/>
          <a:p>
            <a:pPr rtl="0">
              <a:lnSpc>
                <a:spcPct val="100000"/>
              </a:lnSpc>
            </a:pPr>
            <a:r>
              <a:rPr lang="nb-NO" sz="1600" dirty="0"/>
              <a:t>Nordberg skole</a:t>
            </a:r>
          </a:p>
        </p:txBody>
      </p:sp>
      <p:cxnSp>
        <p:nvCxnSpPr>
          <p:cNvPr id="37" name="Rett linje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ktangel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C90985-DBFE-0BA4-3543-98A2DCB84AD0}"/>
              </a:ext>
            </a:extLst>
          </p:cNvPr>
          <p:cNvSpPr>
            <a:spLocks noGrp="1"/>
          </p:cNvSpPr>
          <p:nvPr>
            <p:ph type="title" idx="4294967295"/>
          </p:nvPr>
        </p:nvSpPr>
        <p:spPr>
          <a:xfrm>
            <a:off x="2133600" y="287338"/>
            <a:ext cx="10058400" cy="701675"/>
          </a:xfrm>
        </p:spPr>
        <p:txBody>
          <a:bodyPr>
            <a:normAutofit fontScale="90000"/>
          </a:bodyPr>
          <a:lstStyle/>
          <a:p>
            <a:r>
              <a:rPr lang="nb-NO" dirty="0"/>
              <a:t>Særskilt tilrettelegging av eksamen</a:t>
            </a:r>
          </a:p>
        </p:txBody>
      </p:sp>
      <p:sp>
        <p:nvSpPr>
          <p:cNvPr id="3" name="Plassholder for innhold 2">
            <a:extLst>
              <a:ext uri="{FF2B5EF4-FFF2-40B4-BE49-F238E27FC236}">
                <a16:creationId xmlns:a16="http://schemas.microsoft.com/office/drawing/2014/main" id="{7B11CBFB-6912-2AB2-04CC-32BBF3236B63}"/>
              </a:ext>
            </a:extLst>
          </p:cNvPr>
          <p:cNvSpPr>
            <a:spLocks noGrp="1"/>
          </p:cNvSpPr>
          <p:nvPr>
            <p:ph idx="4294967295"/>
          </p:nvPr>
        </p:nvSpPr>
        <p:spPr>
          <a:xfrm>
            <a:off x="590843" y="1237958"/>
            <a:ext cx="11394831" cy="4839286"/>
          </a:xfrm>
        </p:spPr>
        <p:txBody>
          <a:bodyPr>
            <a:normAutofit fontScale="92500" lnSpcReduction="20000"/>
          </a:bodyPr>
          <a:lstStyle/>
          <a:p>
            <a:r>
              <a:rPr lang="nn-NO" sz="2600" b="1" u="sng" dirty="0" err="1"/>
              <a:t>Opplæringsforskriften</a:t>
            </a:r>
            <a:r>
              <a:rPr lang="nn-NO" sz="2600" b="1" u="sng" dirty="0"/>
              <a:t> § 9-34 </a:t>
            </a:r>
          </a:p>
          <a:p>
            <a:r>
              <a:rPr lang="nn-NO" sz="2600" dirty="0"/>
              <a:t>Elevar og privatistar har rett til særskild tilrettelegging av eksamen </a:t>
            </a:r>
            <a:r>
              <a:rPr lang="nn-NO" sz="2600" b="1" dirty="0"/>
              <a:t>dersom dei treng det for å få vist kompetansen sin i faget</a:t>
            </a:r>
            <a:r>
              <a:rPr lang="nn-NO" sz="2600" dirty="0"/>
              <a:t>. Tilrettelegginga må vere tilpassa behova til kvar enkelt elev eller privatist så langt det er mogleg, men eleven eller privatisten må bli prøvd i kompetansemåla i faget og skal </a:t>
            </a:r>
            <a:r>
              <a:rPr lang="nn-NO" sz="2600" b="1" dirty="0"/>
              <a:t>ikkje få fordelar </a:t>
            </a:r>
            <a:r>
              <a:rPr lang="nn-NO" sz="2600" dirty="0"/>
              <a:t>framfor andre eksamenskandidatar.</a:t>
            </a:r>
          </a:p>
          <a:p>
            <a:r>
              <a:rPr lang="nn-NO" sz="2600" dirty="0"/>
              <a:t>Der det i læreplanen i faget er lagt særleg vekt på skriftlege, munnlege eller praktiske ferdigheiter, skal eksamen ikkje leggjast til rette på ein slik måte at desse ferdigheitene ikkje blir prøvde.</a:t>
            </a:r>
          </a:p>
          <a:p>
            <a:r>
              <a:rPr lang="nb-NO" sz="2600" dirty="0" err="1"/>
              <a:t>Elevar</a:t>
            </a:r>
            <a:r>
              <a:rPr lang="nb-NO" sz="2600" dirty="0"/>
              <a:t> og </a:t>
            </a:r>
            <a:r>
              <a:rPr lang="nb-NO" sz="2600" dirty="0" err="1"/>
              <a:t>privatistar</a:t>
            </a:r>
            <a:r>
              <a:rPr lang="nb-NO" sz="2600" dirty="0"/>
              <a:t> </a:t>
            </a:r>
            <a:r>
              <a:rPr lang="nb-NO" sz="2600" b="1" dirty="0"/>
              <a:t>må </a:t>
            </a:r>
            <a:r>
              <a:rPr lang="nb-NO" sz="2600" b="1" dirty="0" err="1"/>
              <a:t>søkje</a:t>
            </a:r>
            <a:r>
              <a:rPr lang="nb-NO" sz="2600" b="1" dirty="0"/>
              <a:t> </a:t>
            </a:r>
            <a:r>
              <a:rPr lang="nb-NO" sz="2600" dirty="0"/>
              <a:t>kommunen eller fylkeskommunen om å få særskilt tilrettelagd eksamen. Kommunen eller fylkeskommunen </a:t>
            </a:r>
            <a:r>
              <a:rPr lang="nb-NO" sz="2600" dirty="0" err="1"/>
              <a:t>avgjer</a:t>
            </a:r>
            <a:r>
              <a:rPr lang="nb-NO" sz="2600" dirty="0"/>
              <a:t> kva slags tilretteleggingstiltak som skal </a:t>
            </a:r>
            <a:r>
              <a:rPr lang="nb-NO" sz="2600" dirty="0" err="1"/>
              <a:t>setjast</a:t>
            </a:r>
            <a:r>
              <a:rPr lang="nb-NO" sz="2600" dirty="0"/>
              <a:t> inn.</a:t>
            </a:r>
          </a:p>
          <a:p>
            <a:endParaRPr lang="nb-NO" dirty="0"/>
          </a:p>
          <a:p>
            <a:pPr marL="0" indent="0">
              <a:buNone/>
            </a:pPr>
            <a:endParaRPr lang="nb-NO" dirty="0"/>
          </a:p>
          <a:p>
            <a:endParaRPr lang="nb-NO" dirty="0"/>
          </a:p>
        </p:txBody>
      </p:sp>
    </p:spTree>
    <p:extLst>
      <p:ext uri="{BB962C8B-B14F-4D97-AF65-F5344CB8AC3E}">
        <p14:creationId xmlns:p14="http://schemas.microsoft.com/office/powerpoint/2010/main" val="417473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FC159D3-1DDB-3628-88CB-3725F61C29EE}"/>
              </a:ext>
            </a:extLst>
          </p:cNvPr>
          <p:cNvPicPr>
            <a:picLocks noChangeAspect="1"/>
          </p:cNvPicPr>
          <p:nvPr/>
        </p:nvPicPr>
        <p:blipFill>
          <a:blip r:embed="rId2"/>
          <a:stretch>
            <a:fillRect/>
          </a:stretch>
        </p:blipFill>
        <p:spPr>
          <a:xfrm>
            <a:off x="618353" y="1144808"/>
            <a:ext cx="11314282" cy="3703320"/>
          </a:xfrm>
          <a:prstGeom prst="rect">
            <a:avLst/>
          </a:prstGeom>
        </p:spPr>
      </p:pic>
    </p:spTree>
    <p:extLst>
      <p:ext uri="{BB962C8B-B14F-4D97-AF65-F5344CB8AC3E}">
        <p14:creationId xmlns:p14="http://schemas.microsoft.com/office/powerpoint/2010/main" val="427289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46676E-1E8D-A3B8-EA8A-9059DF319DD7}"/>
              </a:ext>
            </a:extLst>
          </p:cNvPr>
          <p:cNvSpPr>
            <a:spLocks noGrp="1"/>
          </p:cNvSpPr>
          <p:nvPr>
            <p:ph type="title"/>
          </p:nvPr>
        </p:nvSpPr>
        <p:spPr>
          <a:xfrm>
            <a:off x="1097279" y="286603"/>
            <a:ext cx="10635175" cy="1450757"/>
          </a:xfrm>
        </p:spPr>
        <p:txBody>
          <a:bodyPr/>
          <a:lstStyle/>
          <a:p>
            <a:r>
              <a:rPr lang="nb-NO" dirty="0"/>
              <a:t>Særskilt tilrettelegging av eksamen</a:t>
            </a:r>
          </a:p>
        </p:txBody>
      </p:sp>
      <p:sp>
        <p:nvSpPr>
          <p:cNvPr id="3" name="Plassholder for innhold 2">
            <a:extLst>
              <a:ext uri="{FF2B5EF4-FFF2-40B4-BE49-F238E27FC236}">
                <a16:creationId xmlns:a16="http://schemas.microsoft.com/office/drawing/2014/main" id="{767CD8DC-1436-AEE4-FCB4-91EFE8EC62F7}"/>
              </a:ext>
            </a:extLst>
          </p:cNvPr>
          <p:cNvSpPr>
            <a:spLocks noGrp="1"/>
          </p:cNvSpPr>
          <p:nvPr>
            <p:ph idx="1"/>
          </p:nvPr>
        </p:nvSpPr>
        <p:spPr/>
        <p:txBody>
          <a:bodyPr vert="horz" lIns="0" tIns="45720" rIns="0" bIns="45720" rtlCol="0" anchor="t">
            <a:normAutofit/>
          </a:bodyPr>
          <a:lstStyle/>
          <a:p>
            <a:r>
              <a:rPr lang="nb-NO" u="sng" dirty="0"/>
              <a:t>Eksempler på de vanligste tilretteleggingene:</a:t>
            </a:r>
          </a:p>
          <a:p>
            <a:endParaRPr lang="nb-NO" dirty="0"/>
          </a:p>
          <a:p>
            <a:pPr marL="0" indent="0">
              <a:buNone/>
            </a:pPr>
            <a:endParaRPr lang="nb-NO" dirty="0"/>
          </a:p>
        </p:txBody>
      </p:sp>
      <p:pic>
        <p:nvPicPr>
          <p:cNvPr id="5" name="Bilde 4">
            <a:extLst>
              <a:ext uri="{FF2B5EF4-FFF2-40B4-BE49-F238E27FC236}">
                <a16:creationId xmlns:a16="http://schemas.microsoft.com/office/drawing/2014/main" id="{5FB6176C-D44F-8704-3F6A-091A6071DC24}"/>
              </a:ext>
            </a:extLst>
          </p:cNvPr>
          <p:cNvPicPr>
            <a:picLocks noChangeAspect="1"/>
          </p:cNvPicPr>
          <p:nvPr/>
        </p:nvPicPr>
        <p:blipFill>
          <a:blip r:embed="rId2"/>
          <a:stretch>
            <a:fillRect/>
          </a:stretch>
        </p:blipFill>
        <p:spPr>
          <a:xfrm>
            <a:off x="1158237" y="2670810"/>
            <a:ext cx="2429654" cy="758190"/>
          </a:xfrm>
          <a:prstGeom prst="rect">
            <a:avLst/>
          </a:prstGeom>
        </p:spPr>
      </p:pic>
      <p:pic>
        <p:nvPicPr>
          <p:cNvPr id="7" name="Bilde 6">
            <a:extLst>
              <a:ext uri="{FF2B5EF4-FFF2-40B4-BE49-F238E27FC236}">
                <a16:creationId xmlns:a16="http://schemas.microsoft.com/office/drawing/2014/main" id="{6B98C9A0-1909-E4A7-3B89-A91623D660D7}"/>
              </a:ext>
            </a:extLst>
          </p:cNvPr>
          <p:cNvPicPr>
            <a:picLocks noChangeAspect="1"/>
          </p:cNvPicPr>
          <p:nvPr/>
        </p:nvPicPr>
        <p:blipFill>
          <a:blip r:embed="rId3"/>
          <a:stretch>
            <a:fillRect/>
          </a:stretch>
        </p:blipFill>
        <p:spPr>
          <a:xfrm>
            <a:off x="1158237" y="3429000"/>
            <a:ext cx="2707821" cy="758190"/>
          </a:xfrm>
          <a:prstGeom prst="rect">
            <a:avLst/>
          </a:prstGeom>
        </p:spPr>
      </p:pic>
      <p:pic>
        <p:nvPicPr>
          <p:cNvPr id="9" name="Bilde 8">
            <a:extLst>
              <a:ext uri="{FF2B5EF4-FFF2-40B4-BE49-F238E27FC236}">
                <a16:creationId xmlns:a16="http://schemas.microsoft.com/office/drawing/2014/main" id="{67C62179-7363-2492-B1C7-B3BD2A9896F8}"/>
              </a:ext>
            </a:extLst>
          </p:cNvPr>
          <p:cNvPicPr>
            <a:picLocks noChangeAspect="1"/>
          </p:cNvPicPr>
          <p:nvPr/>
        </p:nvPicPr>
        <p:blipFill>
          <a:blip r:embed="rId4"/>
          <a:stretch>
            <a:fillRect/>
          </a:stretch>
        </p:blipFill>
        <p:spPr>
          <a:xfrm>
            <a:off x="6640140" y="2108201"/>
            <a:ext cx="4654623" cy="3507832"/>
          </a:xfrm>
          <a:prstGeom prst="rect">
            <a:avLst/>
          </a:prstGeom>
        </p:spPr>
      </p:pic>
    </p:spTree>
    <p:extLst>
      <p:ext uri="{BB962C8B-B14F-4D97-AF65-F5344CB8AC3E}">
        <p14:creationId xmlns:p14="http://schemas.microsoft.com/office/powerpoint/2010/main" val="281556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DCE4BB6-BD81-0E8F-8357-ADB9D99C6E80}"/>
              </a:ext>
            </a:extLst>
          </p:cNvPr>
          <p:cNvPicPr>
            <a:picLocks noChangeAspect="1"/>
          </p:cNvPicPr>
          <p:nvPr/>
        </p:nvPicPr>
        <p:blipFill>
          <a:blip r:embed="rId2"/>
          <a:stretch>
            <a:fillRect/>
          </a:stretch>
        </p:blipFill>
        <p:spPr>
          <a:xfrm>
            <a:off x="811354" y="1124262"/>
            <a:ext cx="10889195" cy="4140308"/>
          </a:xfrm>
          <a:prstGeom prst="rect">
            <a:avLst/>
          </a:prstGeom>
        </p:spPr>
      </p:pic>
    </p:spTree>
    <p:extLst>
      <p:ext uri="{BB962C8B-B14F-4D97-AF65-F5344CB8AC3E}">
        <p14:creationId xmlns:p14="http://schemas.microsoft.com/office/powerpoint/2010/main" val="308821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270019-1895-8EDC-0FBE-292F7371F156}"/>
              </a:ext>
            </a:extLst>
          </p:cNvPr>
          <p:cNvSpPr>
            <a:spLocks noGrp="1"/>
          </p:cNvSpPr>
          <p:nvPr>
            <p:ph type="title"/>
          </p:nvPr>
        </p:nvSpPr>
        <p:spPr/>
        <p:txBody>
          <a:bodyPr/>
          <a:lstStyle/>
          <a:p>
            <a:r>
              <a:rPr lang="nb-NO" dirty="0"/>
              <a:t>Klagebehandling skriftlig eksamen</a:t>
            </a:r>
          </a:p>
        </p:txBody>
      </p:sp>
      <p:sp>
        <p:nvSpPr>
          <p:cNvPr id="3" name="Plassholder for innhold 2">
            <a:extLst>
              <a:ext uri="{FF2B5EF4-FFF2-40B4-BE49-F238E27FC236}">
                <a16:creationId xmlns:a16="http://schemas.microsoft.com/office/drawing/2014/main" id="{BE69FB4C-BD84-E3FF-650F-0F7D9D7CFB80}"/>
              </a:ext>
            </a:extLst>
          </p:cNvPr>
          <p:cNvSpPr>
            <a:spLocks noGrp="1"/>
          </p:cNvSpPr>
          <p:nvPr>
            <p:ph idx="1"/>
          </p:nvPr>
        </p:nvSpPr>
        <p:spPr/>
        <p:txBody>
          <a:bodyPr vert="horz" lIns="0" tIns="45720" rIns="0" bIns="45720" rtlCol="0" anchor="t">
            <a:normAutofit/>
          </a:bodyPr>
          <a:lstStyle/>
          <a:p>
            <a:r>
              <a:rPr lang="nb-NO" sz="2000" b="0" i="0" u="none" strike="noStrike" baseline="0" dirty="0">
                <a:solidFill>
                  <a:prstClr val="black"/>
                </a:solidFill>
              </a:rPr>
              <a:t>Klage på skriftlig eksamen skal leveres skriftlig til rektor og avdelingsleder innen 10 dager etter at karakteren er gjort tilgjengelig. </a:t>
            </a:r>
          </a:p>
          <a:p>
            <a:r>
              <a:rPr lang="nb-NO" sz="2000" b="0" i="0" u="none" strike="noStrike" baseline="0" dirty="0">
                <a:solidFill>
                  <a:prstClr val="black"/>
                </a:solidFill>
              </a:rPr>
              <a:t>Eksamenskarakteren vil i år </a:t>
            </a:r>
            <a:r>
              <a:rPr lang="nb-NO" sz="2000" b="1" i="0" u="none" strike="noStrike" baseline="0" dirty="0">
                <a:solidFill>
                  <a:prstClr val="black"/>
                </a:solidFill>
              </a:rPr>
              <a:t>publiseres</a:t>
            </a:r>
            <a:r>
              <a:rPr lang="nb-NO" sz="2000" b="1" i="0" u="none" strike="noStrike" baseline="0" dirty="0">
                <a:solidFill>
                  <a:schemeClr val="tx1"/>
                </a:solidFill>
              </a:rPr>
              <a:t> </a:t>
            </a:r>
            <a:r>
              <a:rPr lang="nb-NO" sz="2000" b="1" dirty="0">
                <a:solidFill>
                  <a:schemeClr val="tx1"/>
                </a:solidFill>
              </a:rPr>
              <a:t>17</a:t>
            </a:r>
            <a:r>
              <a:rPr lang="nb-NO" sz="2000" b="1" i="0" u="none" strike="noStrike" baseline="0" dirty="0">
                <a:solidFill>
                  <a:schemeClr val="tx1"/>
                </a:solidFill>
              </a:rPr>
              <a:t>. juni</a:t>
            </a:r>
            <a:r>
              <a:rPr lang="nb-NO" sz="2000" b="0" i="0" u="none" strike="noStrike" baseline="0" dirty="0">
                <a:solidFill>
                  <a:schemeClr val="tx1"/>
                </a:solidFill>
              </a:rPr>
              <a:t>. </a:t>
            </a:r>
          </a:p>
          <a:p>
            <a:r>
              <a:rPr lang="nb-NO" sz="2000" b="0" i="0" u="none" strike="noStrike" baseline="0" dirty="0">
                <a:solidFill>
                  <a:schemeClr val="tx1"/>
                </a:solidFill>
              </a:rPr>
              <a:t>Det betyr at </a:t>
            </a:r>
            <a:r>
              <a:rPr lang="nb-NO" sz="2000" b="1" i="0" u="none" strike="noStrike" baseline="0" dirty="0">
                <a:solidFill>
                  <a:schemeClr val="tx1"/>
                </a:solidFill>
              </a:rPr>
              <a:t>klagefristen for skriftlig eksamen er </a:t>
            </a:r>
            <a:r>
              <a:rPr lang="nb-NO" sz="2000" b="1" dirty="0">
                <a:solidFill>
                  <a:schemeClr val="tx1"/>
                </a:solidFill>
              </a:rPr>
              <a:t>27</a:t>
            </a:r>
            <a:r>
              <a:rPr lang="nb-NO" sz="2000" b="1" i="0" u="none" strike="noStrike" baseline="0" dirty="0">
                <a:solidFill>
                  <a:schemeClr val="tx1"/>
                </a:solidFill>
              </a:rPr>
              <a:t>. juni. </a:t>
            </a:r>
          </a:p>
          <a:p>
            <a:r>
              <a:rPr lang="nb-NO" sz="2000" b="0" i="0" u="none" strike="noStrike" baseline="0" dirty="0">
                <a:solidFill>
                  <a:prstClr val="black"/>
                </a:solidFill>
              </a:rPr>
              <a:t>Rektor</a:t>
            </a:r>
            <a:r>
              <a:rPr lang="nb-NO" sz="2000" dirty="0">
                <a:solidFill>
                  <a:prstClr val="black"/>
                </a:solidFill>
              </a:rPr>
              <a:t>/avdelingsleder</a:t>
            </a:r>
            <a:r>
              <a:rPr lang="nb-NO" sz="2000" b="0" i="0" u="none" strike="noStrike" baseline="0" dirty="0">
                <a:solidFill>
                  <a:prstClr val="black"/>
                </a:solidFill>
              </a:rPr>
              <a:t> registrerer klagen i PAS-eksamen innen 1. juli 2026. </a:t>
            </a:r>
          </a:p>
          <a:p>
            <a:r>
              <a:rPr lang="nb-NO" sz="2000" b="0" i="0" u="none" strike="noStrike" baseline="0" dirty="0">
                <a:solidFill>
                  <a:prstClr val="black"/>
                </a:solidFill>
              </a:rPr>
              <a:t>Skolen </a:t>
            </a:r>
            <a:r>
              <a:rPr lang="nb-NO" sz="2000" dirty="0">
                <a:solidFill>
                  <a:prstClr val="black"/>
                </a:solidFill>
              </a:rPr>
              <a:t>mottar</a:t>
            </a:r>
            <a:r>
              <a:rPr lang="nb-NO" sz="2000" b="0" i="0" u="none" strike="noStrike" baseline="0" dirty="0">
                <a:solidFill>
                  <a:prstClr val="black"/>
                </a:solidFill>
              </a:rPr>
              <a:t> endelig resultat og </a:t>
            </a:r>
            <a:r>
              <a:rPr lang="nb-NO" sz="2000" dirty="0">
                <a:solidFill>
                  <a:prstClr val="black"/>
                </a:solidFill>
              </a:rPr>
              <a:t>videreformidler til</a:t>
            </a:r>
            <a:r>
              <a:rPr lang="nb-NO" sz="2000" b="0" i="0" u="none" strike="noStrike" baseline="0" dirty="0">
                <a:solidFill>
                  <a:prstClr val="black"/>
                </a:solidFill>
              </a:rPr>
              <a:t> klageren om resultatet av klagebehandlingen.</a:t>
            </a:r>
            <a:endParaRPr lang="nb-NO" sz="2000" dirty="0"/>
          </a:p>
        </p:txBody>
      </p:sp>
    </p:spTree>
    <p:extLst>
      <p:ext uri="{BB962C8B-B14F-4D97-AF65-F5344CB8AC3E}">
        <p14:creationId xmlns:p14="http://schemas.microsoft.com/office/powerpoint/2010/main" val="163143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C785A-EB86-A219-18A5-30442207112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ACB5E9C-B958-B57F-A774-19CC3ACD8B32}"/>
              </a:ext>
            </a:extLst>
          </p:cNvPr>
          <p:cNvSpPr>
            <a:spLocks noGrp="1"/>
          </p:cNvSpPr>
          <p:nvPr>
            <p:ph type="title"/>
          </p:nvPr>
        </p:nvSpPr>
        <p:spPr>
          <a:xfrm>
            <a:off x="1097280" y="286603"/>
            <a:ext cx="10058400" cy="1450757"/>
          </a:xfrm>
        </p:spPr>
        <p:txBody>
          <a:bodyPr anchor="b">
            <a:normAutofit/>
          </a:bodyPr>
          <a:lstStyle/>
          <a:p>
            <a:r>
              <a:rPr lang="nb-NO" dirty="0"/>
              <a:t>Muntlig eksamen</a:t>
            </a:r>
          </a:p>
        </p:txBody>
      </p:sp>
      <p:pic>
        <p:nvPicPr>
          <p:cNvPr id="1026" name="Picture 2" descr="Eksamen vår 2024 - privatist">
            <a:extLst>
              <a:ext uri="{FF2B5EF4-FFF2-40B4-BE49-F238E27FC236}">
                <a16:creationId xmlns:a16="http://schemas.microsoft.com/office/drawing/2014/main" id="{3095667C-9D07-FF8C-E04E-714446CFC2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88520" y="2120901"/>
            <a:ext cx="3352813" cy="3748193"/>
          </a:xfrm>
          <a:prstGeom prst="rect">
            <a:avLst/>
          </a:prstGeom>
          <a:solidFill>
            <a:srgbClr val="FFFFFF"/>
          </a:solidFill>
        </p:spPr>
      </p:pic>
    </p:spTree>
    <p:extLst>
      <p:ext uri="{BB962C8B-B14F-4D97-AF65-F5344CB8AC3E}">
        <p14:creationId xmlns:p14="http://schemas.microsoft.com/office/powerpoint/2010/main" val="329716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66544B66-4E85-6F50-0909-87F6946E634B}"/>
              </a:ext>
            </a:extLst>
          </p:cNvPr>
          <p:cNvSpPr txBox="1"/>
          <p:nvPr/>
        </p:nvSpPr>
        <p:spPr>
          <a:xfrm>
            <a:off x="923394" y="3987800"/>
            <a:ext cx="10612932" cy="2246769"/>
          </a:xfrm>
          <a:prstGeom prst="rect">
            <a:avLst/>
          </a:prstGeom>
          <a:noFill/>
        </p:spPr>
        <p:txBody>
          <a:bodyPr wrap="square" rtlCol="0">
            <a:spAutoFit/>
          </a:bodyPr>
          <a:lstStyle/>
          <a:p>
            <a:r>
              <a:rPr lang="nb-NO" sz="2000" dirty="0"/>
              <a:t>Gruppe 1: Opplysning trekkfag 1. juni, forberedelsesdag 2. juni, </a:t>
            </a:r>
            <a:r>
              <a:rPr lang="nb-NO" sz="2000" b="1" dirty="0">
                <a:solidFill>
                  <a:srgbClr val="FF0000"/>
                </a:solidFill>
              </a:rPr>
              <a:t>eksamensdag onsdag 3. juni</a:t>
            </a:r>
          </a:p>
          <a:p>
            <a:endParaRPr lang="nb-NO" sz="2000" dirty="0"/>
          </a:p>
          <a:p>
            <a:r>
              <a:rPr lang="nb-NO" sz="2000" dirty="0"/>
              <a:t>Gruppe 2: Opplysning trekkfag 8. juni, forberedelsesdag 9. juni, </a:t>
            </a:r>
            <a:r>
              <a:rPr lang="nb-NO" sz="2000" b="1" dirty="0">
                <a:solidFill>
                  <a:srgbClr val="FF0000"/>
                </a:solidFill>
              </a:rPr>
              <a:t>eksamensdag onsdag 10. juni</a:t>
            </a:r>
          </a:p>
          <a:p>
            <a:endParaRPr lang="nb-NO" sz="2000" dirty="0"/>
          </a:p>
          <a:p>
            <a:r>
              <a:rPr lang="nb-NO" sz="2000" dirty="0"/>
              <a:t>Opplysning om trekkfag blir kunngjort kl. 09:00 i egne klasserom</a:t>
            </a:r>
          </a:p>
          <a:p>
            <a:r>
              <a:rPr lang="nb-NO" sz="2000" dirty="0"/>
              <a:t> </a:t>
            </a:r>
            <a:r>
              <a:rPr lang="nb-NO" sz="2000" dirty="0">
                <a:sym typeface="Wingdings" panose="05000000000000000000" pitchFamily="2" charset="2"/>
              </a:rPr>
              <a:t> </a:t>
            </a:r>
            <a:r>
              <a:rPr lang="nb-NO" sz="2000" dirty="0"/>
              <a:t>Ved fravær kontakter skolen eleven/elevene straks etter kunngjøringen pr. telefon. </a:t>
            </a:r>
          </a:p>
          <a:p>
            <a:r>
              <a:rPr lang="nb-NO" sz="2000" b="1" dirty="0">
                <a:solidFill>
                  <a:srgbClr val="FF0000"/>
                </a:solidFill>
              </a:rPr>
              <a:t>Alle elever må møte opp mandag 1. juni til trekkfag for 1. gruppe.</a:t>
            </a:r>
          </a:p>
        </p:txBody>
      </p:sp>
      <p:pic>
        <p:nvPicPr>
          <p:cNvPr id="3" name="Bilde 2">
            <a:extLst>
              <a:ext uri="{FF2B5EF4-FFF2-40B4-BE49-F238E27FC236}">
                <a16:creationId xmlns:a16="http://schemas.microsoft.com/office/drawing/2014/main" id="{9B3AE6CD-80E0-C01C-6A97-EA492D7F706D}"/>
              </a:ext>
            </a:extLst>
          </p:cNvPr>
          <p:cNvPicPr>
            <a:picLocks noChangeAspect="1"/>
          </p:cNvPicPr>
          <p:nvPr/>
        </p:nvPicPr>
        <p:blipFill>
          <a:blip r:embed="rId2"/>
          <a:stretch>
            <a:fillRect/>
          </a:stretch>
        </p:blipFill>
        <p:spPr>
          <a:xfrm>
            <a:off x="923394" y="270565"/>
            <a:ext cx="10345212" cy="2149077"/>
          </a:xfrm>
          <a:prstGeom prst="rect">
            <a:avLst/>
          </a:prstGeom>
        </p:spPr>
      </p:pic>
      <p:pic>
        <p:nvPicPr>
          <p:cNvPr id="7" name="Bilde 6">
            <a:extLst>
              <a:ext uri="{FF2B5EF4-FFF2-40B4-BE49-F238E27FC236}">
                <a16:creationId xmlns:a16="http://schemas.microsoft.com/office/drawing/2014/main" id="{04D4F3C8-5535-0D9D-C46B-E8670ADE2648}"/>
              </a:ext>
            </a:extLst>
          </p:cNvPr>
          <p:cNvPicPr>
            <a:picLocks noChangeAspect="1"/>
          </p:cNvPicPr>
          <p:nvPr/>
        </p:nvPicPr>
        <p:blipFill>
          <a:blip r:embed="rId3"/>
          <a:stretch>
            <a:fillRect/>
          </a:stretch>
        </p:blipFill>
        <p:spPr>
          <a:xfrm>
            <a:off x="923394" y="2419642"/>
            <a:ext cx="10097192" cy="1332474"/>
          </a:xfrm>
          <a:prstGeom prst="rect">
            <a:avLst/>
          </a:prstGeom>
        </p:spPr>
      </p:pic>
    </p:spTree>
    <p:extLst>
      <p:ext uri="{BB962C8B-B14F-4D97-AF65-F5344CB8AC3E}">
        <p14:creationId xmlns:p14="http://schemas.microsoft.com/office/powerpoint/2010/main" val="1915428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A53568D-FFE6-73AF-763E-DC4C0767527C}"/>
              </a:ext>
            </a:extLst>
          </p:cNvPr>
          <p:cNvPicPr>
            <a:picLocks noChangeAspect="1"/>
          </p:cNvPicPr>
          <p:nvPr/>
        </p:nvPicPr>
        <p:blipFill>
          <a:blip r:embed="rId2"/>
          <a:stretch>
            <a:fillRect/>
          </a:stretch>
        </p:blipFill>
        <p:spPr>
          <a:xfrm>
            <a:off x="408606" y="562132"/>
            <a:ext cx="10953938" cy="5198174"/>
          </a:xfrm>
          <a:prstGeom prst="rect">
            <a:avLst/>
          </a:prstGeom>
        </p:spPr>
      </p:pic>
    </p:spTree>
    <p:extLst>
      <p:ext uri="{BB962C8B-B14F-4D97-AF65-F5344CB8AC3E}">
        <p14:creationId xmlns:p14="http://schemas.microsoft.com/office/powerpoint/2010/main" val="248023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7DB7C4A-C88A-87B3-2922-D1F70233FB8E}"/>
              </a:ext>
            </a:extLst>
          </p:cNvPr>
          <p:cNvPicPr>
            <a:picLocks noChangeAspect="1"/>
          </p:cNvPicPr>
          <p:nvPr/>
        </p:nvPicPr>
        <p:blipFill>
          <a:blip r:embed="rId2"/>
          <a:stretch>
            <a:fillRect/>
          </a:stretch>
        </p:blipFill>
        <p:spPr>
          <a:xfrm>
            <a:off x="254832" y="374755"/>
            <a:ext cx="12102545" cy="5157796"/>
          </a:xfrm>
          <a:prstGeom prst="rect">
            <a:avLst/>
          </a:prstGeom>
        </p:spPr>
      </p:pic>
    </p:spTree>
    <p:extLst>
      <p:ext uri="{BB962C8B-B14F-4D97-AF65-F5344CB8AC3E}">
        <p14:creationId xmlns:p14="http://schemas.microsoft.com/office/powerpoint/2010/main" val="400285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8B363B-157B-9E90-EEDC-5B087F2683A9}"/>
              </a:ext>
            </a:extLst>
          </p:cNvPr>
          <p:cNvSpPr>
            <a:spLocks noGrp="1"/>
          </p:cNvSpPr>
          <p:nvPr>
            <p:ph type="title"/>
          </p:nvPr>
        </p:nvSpPr>
        <p:spPr/>
        <p:txBody>
          <a:bodyPr>
            <a:normAutofit/>
          </a:bodyPr>
          <a:lstStyle/>
          <a:p>
            <a:r>
              <a:rPr lang="nb-NO" sz="4400" dirty="0"/>
              <a:t>Klagebehandling muntlig eksamen</a:t>
            </a:r>
          </a:p>
        </p:txBody>
      </p:sp>
      <p:sp>
        <p:nvSpPr>
          <p:cNvPr id="3" name="Plassholder for innhold 2">
            <a:extLst>
              <a:ext uri="{FF2B5EF4-FFF2-40B4-BE49-F238E27FC236}">
                <a16:creationId xmlns:a16="http://schemas.microsoft.com/office/drawing/2014/main" id="{4D6711CA-A2FF-2C8D-BC76-E3F09E00DBCD}"/>
              </a:ext>
            </a:extLst>
          </p:cNvPr>
          <p:cNvSpPr>
            <a:spLocks noGrp="1"/>
          </p:cNvSpPr>
          <p:nvPr>
            <p:ph idx="1"/>
          </p:nvPr>
        </p:nvSpPr>
        <p:spPr/>
        <p:txBody>
          <a:bodyPr vert="horz" lIns="0" tIns="45720" rIns="0" bIns="45720" rtlCol="0" anchor="t">
            <a:normAutofit lnSpcReduction="10000"/>
          </a:bodyPr>
          <a:lstStyle/>
          <a:p>
            <a:pPr marR="0" algn="l" rtl="0"/>
            <a:r>
              <a:rPr lang="nb-NO" sz="2200" b="0" i="0" u="none" strike="noStrike" baseline="0" dirty="0"/>
              <a:t>Til muntlig og muntlig-praktisk eksamen er det ikke anledning til å klage på karakteren. </a:t>
            </a:r>
          </a:p>
          <a:p>
            <a:r>
              <a:rPr lang="nb-NO" sz="2200" b="0" i="0" u="none" strike="noStrike" baseline="0" dirty="0"/>
              <a:t>Eleven har kun rett til å klage på formelle feil som har hatt noe å si for eksamensresultatet </a:t>
            </a:r>
            <a:r>
              <a:rPr lang="nb-NO" sz="1400" b="0" i="0" u="none" strike="noStrike" baseline="0" dirty="0"/>
              <a:t>(</a:t>
            </a:r>
            <a:r>
              <a:rPr lang="nb-NO" sz="1400" dirty="0"/>
              <a:t>f. eks. oppgaven</a:t>
            </a:r>
            <a:r>
              <a:rPr lang="nb-NO" sz="1400" b="0" i="0" u="none" strike="noStrike" baseline="0" dirty="0"/>
              <a:t> er ikke innenfor lærerplanens kompetansemål, utstyr ikke tilgjengelig, kortere forberedelsestid, sensor har ikke fulgt retningslinjene o.l.). </a:t>
            </a:r>
            <a:endParaRPr lang="nb-NO" sz="2200" b="0" i="0" u="none" strike="noStrike" baseline="0" dirty="0"/>
          </a:p>
          <a:p>
            <a:pPr marR="0" algn="l" rtl="0"/>
            <a:r>
              <a:rPr lang="nb-NO" sz="2200" b="0" i="0" u="none" strike="noStrike" baseline="0" dirty="0"/>
              <a:t>Ved spørsmål om klage, har skolen ansvar for å veilede eleven.</a:t>
            </a:r>
          </a:p>
          <a:p>
            <a:pPr marR="0" algn="l" rtl="0"/>
            <a:r>
              <a:rPr lang="nb-NO" sz="2200" b="0" i="0" u="none" strike="noStrike" baseline="0" dirty="0"/>
              <a:t>Dersom eleven får medhold i en klage, blir eksamenskarakteren annullert. Eleven kan velge om hun eller han vil gå opp til ny muntlig eller muntlig-praktisk eksamen, med ny sensor. </a:t>
            </a:r>
            <a:endParaRPr lang="nb-NO" sz="2200" b="0" i="0" u="none" strike="noStrike" baseline="0" dirty="0">
              <a:solidFill>
                <a:srgbClr val="FF0000"/>
              </a:solidFill>
            </a:endParaRPr>
          </a:p>
          <a:p>
            <a:endParaRPr lang="nb-NO" dirty="0"/>
          </a:p>
        </p:txBody>
      </p:sp>
    </p:spTree>
    <p:extLst>
      <p:ext uri="{BB962C8B-B14F-4D97-AF65-F5344CB8AC3E}">
        <p14:creationId xmlns:p14="http://schemas.microsoft.com/office/powerpoint/2010/main" val="354389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BFB2D0-B829-9732-C76B-B1EE2DB2FD22}"/>
              </a:ext>
            </a:extLst>
          </p:cNvPr>
          <p:cNvSpPr>
            <a:spLocks noGrp="1"/>
          </p:cNvSpPr>
          <p:nvPr>
            <p:ph type="title"/>
          </p:nvPr>
        </p:nvSpPr>
        <p:spPr>
          <a:xfrm>
            <a:off x="1097280" y="286604"/>
            <a:ext cx="10058400" cy="1062512"/>
          </a:xfrm>
        </p:spPr>
        <p:txBody>
          <a:bodyPr anchor="b">
            <a:normAutofit/>
          </a:bodyPr>
          <a:lstStyle/>
          <a:p>
            <a:r>
              <a:rPr lang="en-US" dirty="0"/>
              <a:t>Agenda</a:t>
            </a:r>
          </a:p>
        </p:txBody>
      </p:sp>
      <p:graphicFrame>
        <p:nvGraphicFramePr>
          <p:cNvPr id="4" name="Plassholder for innhold 2">
            <a:extLst>
              <a:ext uri="{FF2B5EF4-FFF2-40B4-BE49-F238E27FC236}">
                <a16:creationId xmlns:a16="http://schemas.microsoft.com/office/drawing/2014/main" id="{DD2286A3-51EB-B85E-D682-9494A6CA3360}"/>
              </a:ext>
            </a:extLst>
          </p:cNvPr>
          <p:cNvGraphicFramePr/>
          <p:nvPr>
            <p:extLst>
              <p:ext uri="{D42A27DB-BD31-4B8C-83A1-F6EECF244321}">
                <p14:modId xmlns:p14="http://schemas.microsoft.com/office/powerpoint/2010/main" val="2003390258"/>
              </p:ext>
            </p:extLst>
          </p:nvPr>
        </p:nvGraphicFramePr>
        <p:xfrm>
          <a:off x="619900" y="1533306"/>
          <a:ext cx="10757328" cy="465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ulle: vannrett 2">
            <a:extLst>
              <a:ext uri="{FF2B5EF4-FFF2-40B4-BE49-F238E27FC236}">
                <a16:creationId xmlns:a16="http://schemas.microsoft.com/office/drawing/2014/main" id="{ED0256CE-D3CF-667E-372E-6B43328B5411}"/>
              </a:ext>
            </a:extLst>
          </p:cNvPr>
          <p:cNvSpPr/>
          <p:nvPr/>
        </p:nvSpPr>
        <p:spPr>
          <a:xfrm>
            <a:off x="8214610" y="286604"/>
            <a:ext cx="3162618" cy="1062512"/>
          </a:xfrm>
          <a:prstGeom prst="horizontalScroll">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Presentasjonen legges på skolens hjemmeside.</a:t>
            </a:r>
          </a:p>
        </p:txBody>
      </p:sp>
    </p:spTree>
    <p:extLst>
      <p:ext uri="{BB962C8B-B14F-4D97-AF65-F5344CB8AC3E}">
        <p14:creationId xmlns:p14="http://schemas.microsoft.com/office/powerpoint/2010/main" val="2537315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AEDC2-B0C4-5ECA-1192-4872F07DCE8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CE4CE8E-8B65-4E53-661C-60A13CC99C97}"/>
              </a:ext>
            </a:extLst>
          </p:cNvPr>
          <p:cNvSpPr>
            <a:spLocks noGrp="1"/>
          </p:cNvSpPr>
          <p:nvPr>
            <p:ph type="title"/>
          </p:nvPr>
        </p:nvSpPr>
        <p:spPr>
          <a:xfrm>
            <a:off x="1097280" y="758952"/>
            <a:ext cx="10058400" cy="2329022"/>
          </a:xfrm>
        </p:spPr>
        <p:txBody>
          <a:bodyPr>
            <a:normAutofit/>
          </a:bodyPr>
          <a:lstStyle/>
          <a:p>
            <a:r>
              <a:rPr lang="nb-NO" sz="7200" dirty="0"/>
              <a:t>Standpunktvurdering</a:t>
            </a:r>
          </a:p>
        </p:txBody>
      </p:sp>
    </p:spTree>
    <p:extLst>
      <p:ext uri="{BB962C8B-B14F-4D97-AF65-F5344CB8AC3E}">
        <p14:creationId xmlns:p14="http://schemas.microsoft.com/office/powerpoint/2010/main" val="2540139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EA1C68-AA9D-7463-DE72-3DF0148FE904}"/>
              </a:ext>
            </a:extLst>
          </p:cNvPr>
          <p:cNvSpPr>
            <a:spLocks noGrp="1"/>
          </p:cNvSpPr>
          <p:nvPr>
            <p:ph type="title"/>
          </p:nvPr>
        </p:nvSpPr>
        <p:spPr/>
        <p:txBody>
          <a:bodyPr/>
          <a:lstStyle/>
          <a:p>
            <a:r>
              <a:rPr lang="nb-NO" dirty="0"/>
              <a:t>Standpunktvurdering</a:t>
            </a:r>
          </a:p>
        </p:txBody>
      </p:sp>
      <p:sp>
        <p:nvSpPr>
          <p:cNvPr id="3" name="Plassholder for innhold 2">
            <a:extLst>
              <a:ext uri="{FF2B5EF4-FFF2-40B4-BE49-F238E27FC236}">
                <a16:creationId xmlns:a16="http://schemas.microsoft.com/office/drawing/2014/main" id="{AEE44496-86E6-2E6E-B558-0B25DD7A0030}"/>
              </a:ext>
            </a:extLst>
          </p:cNvPr>
          <p:cNvSpPr>
            <a:spLocks noGrp="1"/>
          </p:cNvSpPr>
          <p:nvPr>
            <p:ph idx="1"/>
          </p:nvPr>
        </p:nvSpPr>
        <p:spPr/>
        <p:txBody>
          <a:bodyPr vert="horz" lIns="0" tIns="45720" rIns="0" bIns="45720" rtlCol="0" anchor="t">
            <a:normAutofit/>
          </a:bodyPr>
          <a:lstStyle/>
          <a:p>
            <a:r>
              <a:rPr lang="nb-NO" sz="2000" dirty="0">
                <a:solidFill>
                  <a:srgbClr val="2A2859"/>
                </a:solidFill>
                <a:effectLst/>
                <a:ea typeface="Oslo Sans"/>
                <a:cs typeface="Times New Roman" panose="02020603050405020304" pitchFamily="18" charset="0"/>
              </a:rPr>
              <a:t>En standpunktkarakter/sluttvurdering er den endelige karakteren i faget og den som kommer på vitnemålet.</a:t>
            </a:r>
          </a:p>
          <a:p>
            <a:r>
              <a:rPr lang="nb-NO" sz="2000" dirty="0">
                <a:solidFill>
                  <a:srgbClr val="2A2859"/>
                </a:solidFill>
                <a:ea typeface="Oslo Sans"/>
                <a:cs typeface="Times New Roman" panose="02020603050405020304" pitchFamily="18" charset="0"/>
                <a:sym typeface="Wingdings" panose="05000000000000000000" pitchFamily="2" charset="2"/>
              </a:rPr>
              <a:t> </a:t>
            </a:r>
            <a:r>
              <a:rPr lang="nb-NO" sz="2000" dirty="0">
                <a:solidFill>
                  <a:srgbClr val="2A2859"/>
                </a:solidFill>
                <a:ea typeface="Oslo Sans"/>
                <a:cs typeface="Times New Roman" panose="02020603050405020304" pitchFamily="18" charset="0"/>
              </a:rPr>
              <a:t>Alle </a:t>
            </a:r>
            <a:r>
              <a:rPr lang="nb-NO" sz="2000" dirty="0">
                <a:solidFill>
                  <a:srgbClr val="2A2859"/>
                </a:solidFill>
                <a:effectLst/>
                <a:ea typeface="Oslo Sans"/>
                <a:cs typeface="Times New Roman" panose="02020603050405020304" pitchFamily="18" charset="0"/>
              </a:rPr>
              <a:t>karakterene fra 10. trinn. </a:t>
            </a:r>
          </a:p>
          <a:p>
            <a:r>
              <a:rPr lang="nb-NO" sz="2000" dirty="0">
                <a:solidFill>
                  <a:srgbClr val="2A2859"/>
                </a:solidFill>
                <a:ea typeface="Oslo Sans"/>
                <a:cs typeface="Times New Roman"/>
                <a:sym typeface="Wingdings" panose="05000000000000000000" pitchFamily="2" charset="2"/>
              </a:rPr>
              <a:t> </a:t>
            </a:r>
            <a:r>
              <a:rPr lang="nb-NO" sz="2000" dirty="0">
                <a:solidFill>
                  <a:srgbClr val="2A2859"/>
                </a:solidFill>
                <a:ea typeface="Oslo Sans"/>
                <a:cs typeface="Times New Roman"/>
              </a:rPr>
              <a:t>K</a:t>
            </a:r>
            <a:r>
              <a:rPr lang="nb-NO" sz="2000" dirty="0">
                <a:solidFill>
                  <a:srgbClr val="2A2859"/>
                </a:solidFill>
                <a:effectLst/>
                <a:ea typeface="Oslo Sans"/>
                <a:cs typeface="Times New Roman"/>
              </a:rPr>
              <a:t>arakterene eleven fikk i mat og helse og musikk på 9. trinn</a:t>
            </a:r>
            <a:r>
              <a:rPr lang="nb-NO" sz="2000" dirty="0">
                <a:solidFill>
                  <a:srgbClr val="2A2859"/>
                </a:solidFill>
                <a:ea typeface="Oslo Sans"/>
                <a:cs typeface="Times New Roman"/>
              </a:rPr>
              <a:t>.</a:t>
            </a:r>
            <a:endParaRPr lang="nb-NO" dirty="0"/>
          </a:p>
        </p:txBody>
      </p:sp>
    </p:spTree>
    <p:extLst>
      <p:ext uri="{BB962C8B-B14F-4D97-AF65-F5344CB8AC3E}">
        <p14:creationId xmlns:p14="http://schemas.microsoft.com/office/powerpoint/2010/main" val="887091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91DC07-391E-8BF7-A269-B52F6D392265}"/>
              </a:ext>
            </a:extLst>
          </p:cNvPr>
          <p:cNvSpPr>
            <a:spLocks noGrp="1"/>
          </p:cNvSpPr>
          <p:nvPr>
            <p:ph type="title"/>
          </p:nvPr>
        </p:nvSpPr>
        <p:spPr/>
        <p:txBody>
          <a:bodyPr/>
          <a:lstStyle/>
          <a:p>
            <a:pPr algn="ctr"/>
            <a:r>
              <a:rPr lang="nb-NO" dirty="0"/>
              <a:t>Publisering for 10. trinn</a:t>
            </a:r>
          </a:p>
        </p:txBody>
      </p:sp>
      <p:graphicFrame>
        <p:nvGraphicFramePr>
          <p:cNvPr id="5" name="Plassholder for innhold 4">
            <a:extLst>
              <a:ext uri="{FF2B5EF4-FFF2-40B4-BE49-F238E27FC236}">
                <a16:creationId xmlns:a16="http://schemas.microsoft.com/office/drawing/2014/main" id="{9A438B98-68A1-3965-D05A-EFE6CDCD1B5E}"/>
              </a:ext>
            </a:extLst>
          </p:cNvPr>
          <p:cNvGraphicFramePr>
            <a:graphicFrameLocks noGrp="1"/>
          </p:cNvGraphicFramePr>
          <p:nvPr>
            <p:ph idx="1"/>
            <p:extLst>
              <p:ext uri="{D42A27DB-BD31-4B8C-83A1-F6EECF244321}">
                <p14:modId xmlns:p14="http://schemas.microsoft.com/office/powerpoint/2010/main" val="1256362016"/>
              </p:ext>
            </p:extLst>
          </p:nvPr>
        </p:nvGraphicFramePr>
        <p:xfrm>
          <a:off x="1639541" y="2086935"/>
          <a:ext cx="9163138" cy="3108960"/>
        </p:xfrm>
        <a:graphic>
          <a:graphicData uri="http://schemas.openxmlformats.org/drawingml/2006/table">
            <a:tbl>
              <a:tblPr firstRow="1" bandRow="1">
                <a:tableStyleId>{7DF18680-E054-41AD-8BC1-D1AEF772440D}</a:tableStyleId>
              </a:tblPr>
              <a:tblGrid>
                <a:gridCol w="9163138">
                  <a:extLst>
                    <a:ext uri="{9D8B030D-6E8A-4147-A177-3AD203B41FA5}">
                      <a16:colId xmlns:a16="http://schemas.microsoft.com/office/drawing/2014/main" val="408311382"/>
                    </a:ext>
                  </a:extLst>
                </a:gridCol>
              </a:tblGrid>
              <a:tr h="370840">
                <a:tc>
                  <a:txBody>
                    <a:bodyPr/>
                    <a:lstStyle/>
                    <a:p>
                      <a:pPr marL="0" indent="0" algn="ctr">
                        <a:buNone/>
                      </a:pPr>
                      <a:endParaRPr lang="nb-NO" sz="2400" dirty="0">
                        <a:solidFill>
                          <a:schemeClr val="bg1"/>
                        </a:solidFill>
                      </a:endParaRPr>
                    </a:p>
                    <a:p>
                      <a:pPr marL="0" indent="0" algn="ctr">
                        <a:buNone/>
                      </a:pPr>
                      <a:r>
                        <a:rPr lang="nb-NO" sz="2400" dirty="0">
                          <a:solidFill>
                            <a:schemeClr val="bg1"/>
                          </a:solidFill>
                        </a:rPr>
                        <a:t>Standpunkt i alle fag publiseres før første muntlige eksamen </a:t>
                      </a:r>
                    </a:p>
                    <a:p>
                      <a:pPr marL="0" indent="0" algn="ctr">
                        <a:buNone/>
                      </a:pPr>
                      <a:r>
                        <a:rPr lang="nb-NO" sz="2400" dirty="0">
                          <a:solidFill>
                            <a:schemeClr val="bg1"/>
                          </a:solidFill>
                        </a:rPr>
                        <a:t>fredag 29. mai kl. 15.30</a:t>
                      </a:r>
                    </a:p>
                    <a:p>
                      <a:pPr marL="0" indent="0" algn="ctr">
                        <a:buNone/>
                      </a:pPr>
                      <a:endParaRPr lang="nb-NO" sz="2400" dirty="0">
                        <a:solidFill>
                          <a:schemeClr val="bg1"/>
                        </a:solidFill>
                      </a:endParaRPr>
                    </a:p>
                  </a:txBody>
                  <a:tcPr/>
                </a:tc>
                <a:extLst>
                  <a:ext uri="{0D108BD9-81ED-4DB2-BD59-A6C34878D82A}">
                    <a16:rowId xmlns:a16="http://schemas.microsoft.com/office/drawing/2014/main" val="4111184706"/>
                  </a:ext>
                </a:extLst>
              </a:tr>
              <a:tr h="370840">
                <a:tc>
                  <a:txBody>
                    <a:bodyPr/>
                    <a:lstStyle/>
                    <a:p>
                      <a:pPr algn="ctr"/>
                      <a:endParaRPr lang="nb-NO" sz="2400" dirty="0">
                        <a:solidFill>
                          <a:schemeClr val="bg1"/>
                        </a:solidFill>
                      </a:endParaRPr>
                    </a:p>
                    <a:p>
                      <a:pPr algn="ctr"/>
                      <a:r>
                        <a:rPr lang="nb-NO" sz="2400" dirty="0">
                          <a:solidFill>
                            <a:schemeClr val="bg1"/>
                          </a:solidFill>
                        </a:rPr>
                        <a:t>Standpunkt i orden og atferd publiseres siste skoledag</a:t>
                      </a:r>
                    </a:p>
                    <a:p>
                      <a:pPr algn="ctr"/>
                      <a:r>
                        <a:rPr lang="nb-NO" sz="2400" dirty="0">
                          <a:solidFill>
                            <a:schemeClr val="bg1"/>
                          </a:solidFill>
                        </a:rPr>
                        <a:t>Fredag 19. juni kl. 15.30</a:t>
                      </a:r>
                    </a:p>
                    <a:p>
                      <a:pPr algn="ctr"/>
                      <a:endParaRPr lang="nb-NO" sz="2400" dirty="0">
                        <a:solidFill>
                          <a:schemeClr val="bg1"/>
                        </a:solidFill>
                      </a:endParaRPr>
                    </a:p>
                  </a:txBody>
                  <a:tcPr>
                    <a:solidFill>
                      <a:schemeClr val="accent4">
                        <a:lumMod val="40000"/>
                        <a:lumOff val="60000"/>
                      </a:schemeClr>
                    </a:solidFill>
                  </a:tcPr>
                </a:tc>
                <a:extLst>
                  <a:ext uri="{0D108BD9-81ED-4DB2-BD59-A6C34878D82A}">
                    <a16:rowId xmlns:a16="http://schemas.microsoft.com/office/drawing/2014/main" val="4192526275"/>
                  </a:ext>
                </a:extLst>
              </a:tr>
            </a:tbl>
          </a:graphicData>
        </a:graphic>
      </p:graphicFrame>
    </p:spTree>
    <p:extLst>
      <p:ext uri="{BB962C8B-B14F-4D97-AF65-F5344CB8AC3E}">
        <p14:creationId xmlns:p14="http://schemas.microsoft.com/office/powerpoint/2010/main" val="3585285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B179F7-E9CA-C9F4-C0DC-3DBD987B74A9}"/>
              </a:ext>
            </a:extLst>
          </p:cNvPr>
          <p:cNvSpPr>
            <a:spLocks noGrp="1"/>
          </p:cNvSpPr>
          <p:nvPr>
            <p:ph type="title" idx="4294967295"/>
          </p:nvPr>
        </p:nvSpPr>
        <p:spPr>
          <a:xfrm>
            <a:off x="868392" y="387979"/>
            <a:ext cx="10058400" cy="710407"/>
          </a:xfrm>
        </p:spPr>
        <p:txBody>
          <a:bodyPr>
            <a:normAutofit/>
          </a:bodyPr>
          <a:lstStyle/>
          <a:p>
            <a:r>
              <a:rPr lang="nb-NO" sz="4000" dirty="0"/>
              <a:t>Klagerettigheter og frister</a:t>
            </a:r>
          </a:p>
        </p:txBody>
      </p:sp>
      <p:sp>
        <p:nvSpPr>
          <p:cNvPr id="3" name="Plassholder for innhold 2">
            <a:extLst>
              <a:ext uri="{FF2B5EF4-FFF2-40B4-BE49-F238E27FC236}">
                <a16:creationId xmlns:a16="http://schemas.microsoft.com/office/drawing/2014/main" id="{22DD4766-0E8D-BBC9-0290-8896C1D78145}"/>
              </a:ext>
            </a:extLst>
          </p:cNvPr>
          <p:cNvSpPr>
            <a:spLocks noGrp="1"/>
          </p:cNvSpPr>
          <p:nvPr>
            <p:ph idx="4294967295"/>
          </p:nvPr>
        </p:nvSpPr>
        <p:spPr>
          <a:xfrm>
            <a:off x="868392" y="1315200"/>
            <a:ext cx="10058400" cy="4658173"/>
          </a:xfrm>
        </p:spPr>
        <p:txBody>
          <a:bodyPr vert="horz" lIns="0" tIns="45720" rIns="0" bIns="45720" rtlCol="0" anchor="t">
            <a:normAutofit/>
          </a:bodyPr>
          <a:lstStyle/>
          <a:p>
            <a:pPr>
              <a:tabLst>
                <a:tab pos="449580" algn="l"/>
              </a:tabLst>
            </a:pPr>
            <a:r>
              <a:rPr lang="nb-NO" sz="2000" dirty="0">
                <a:solidFill>
                  <a:srgbClr val="2A2859"/>
                </a:solidFill>
                <a:ea typeface="Oslo Sans"/>
                <a:cs typeface="Times New Roman" panose="02020603050405020304" pitchFamily="18" charset="0"/>
              </a:rPr>
              <a:t>Klagefrist på standpunkt for 10. trinn:</a:t>
            </a:r>
          </a:p>
          <a:p>
            <a:pPr>
              <a:tabLst>
                <a:tab pos="449580" algn="l"/>
              </a:tabLst>
            </a:pPr>
            <a:r>
              <a:rPr lang="nb-NO" sz="2000" dirty="0">
                <a:solidFill>
                  <a:srgbClr val="2A2859"/>
                </a:solidFill>
                <a:ea typeface="Oslo Sans"/>
                <a:cs typeface="Times New Roman"/>
              </a:rPr>
              <a:t>Alle fag: mandag </a:t>
            </a:r>
            <a:r>
              <a:rPr lang="nb-NO" sz="2000" b="1" u="sng" dirty="0">
                <a:solidFill>
                  <a:srgbClr val="2A2859"/>
                </a:solidFill>
                <a:ea typeface="Oslo Sans"/>
                <a:cs typeface="Times New Roman"/>
              </a:rPr>
              <a:t>8. juni 2026 kl. 15.30</a:t>
            </a:r>
            <a:r>
              <a:rPr lang="nb-NO" sz="2000" b="1" dirty="0">
                <a:solidFill>
                  <a:srgbClr val="2A2859"/>
                </a:solidFill>
                <a:ea typeface="Oslo Sans"/>
                <a:cs typeface="Times New Roman"/>
              </a:rPr>
              <a:t> </a:t>
            </a:r>
            <a:r>
              <a:rPr lang="nb-NO" sz="2000" dirty="0">
                <a:solidFill>
                  <a:srgbClr val="2A2859"/>
                </a:solidFill>
                <a:ea typeface="Oslo Sans"/>
                <a:cs typeface="Times New Roman"/>
              </a:rPr>
              <a:t>(10 dager etter publisering).</a:t>
            </a:r>
          </a:p>
          <a:p>
            <a:pPr>
              <a:tabLst>
                <a:tab pos="449580" algn="l"/>
              </a:tabLst>
            </a:pPr>
            <a:r>
              <a:rPr lang="nb-NO" sz="2000" dirty="0">
                <a:solidFill>
                  <a:schemeClr val="tx1"/>
                </a:solidFill>
                <a:ea typeface="Oslo Sans"/>
                <a:cs typeface="Times New Roman"/>
              </a:rPr>
              <a:t>Dersom man vurderer å klage på en standpunktkarakter, henvender man seg først til faglæreren og ber om en nærmere begrunnelse for vurderingen. Når begrunnelse av faglærer er gitt, har eleven 10 nye dager til å avgjøre om det fortsatt er grunnlag for å klage.</a:t>
            </a:r>
          </a:p>
          <a:p>
            <a:pPr>
              <a:tabLst>
                <a:tab pos="449580" algn="l"/>
              </a:tabLst>
            </a:pPr>
            <a:r>
              <a:rPr lang="nb-NO" sz="2000" dirty="0">
                <a:solidFill>
                  <a:schemeClr val="tx1"/>
                </a:solidFill>
                <a:ea typeface="Oslo Sans"/>
                <a:cs typeface="Times New Roman" panose="02020603050405020304" pitchFamily="18" charset="0"/>
              </a:rPr>
              <a:t>En eventuell klage sendes skriftlig til rektor/avdelingsleder</a:t>
            </a:r>
            <a:r>
              <a:rPr lang="nb-NO" sz="1400" dirty="0">
                <a:solidFill>
                  <a:schemeClr val="tx1"/>
                </a:solidFill>
                <a:ea typeface="Oslo Sans"/>
                <a:cs typeface="Times New Roman" panose="02020603050405020304" pitchFamily="18" charset="0"/>
              </a:rPr>
              <a:t> (eget skjema som vil ligge på hjemmesiden) </a:t>
            </a:r>
            <a:r>
              <a:rPr lang="nb-NO" sz="2000" dirty="0">
                <a:solidFill>
                  <a:schemeClr val="tx1"/>
                </a:solidFill>
                <a:ea typeface="Oslo Sans"/>
                <a:cs typeface="Times New Roman" panose="02020603050405020304" pitchFamily="18" charset="0"/>
              </a:rPr>
              <a:t>som sender klagen videre til Statsforvalteren sammen med faglærers begrunnelse, samt en uttalelse om skolens saksbehandling.</a:t>
            </a:r>
          </a:p>
          <a:p>
            <a:pPr>
              <a:tabLst>
                <a:tab pos="449580" algn="l"/>
              </a:tabLst>
            </a:pPr>
            <a:r>
              <a:rPr lang="nb-NO" sz="1300" i="1" dirty="0">
                <a:solidFill>
                  <a:srgbClr val="00B050"/>
                </a:solidFill>
                <a:highlight>
                  <a:srgbClr val="FFFFFF"/>
                </a:highlight>
                <a:latin typeface="Open Sans"/>
                <a:ea typeface="Open Sans"/>
                <a:cs typeface="Open Sans"/>
              </a:rPr>
              <a:t>Som et ekstra tiltak for elever på 10. trinn som skal ha vitnemål, tilbyr Statsforvalteren en hurtigere behandling av klagen. Dette er imidlertid ingen rettighet, men et tilbud, og det garanteres ikke at alle får et svar i løpet av juni.</a:t>
            </a:r>
            <a:endParaRPr lang="nb-NO" sz="1300" i="1" dirty="0">
              <a:solidFill>
                <a:srgbClr val="00B050"/>
              </a:solidFill>
              <a:latin typeface="Open Sans"/>
              <a:ea typeface="Open Sans"/>
              <a:cs typeface="Open Sans"/>
            </a:endParaRPr>
          </a:p>
          <a:p>
            <a:pPr>
              <a:tabLst>
                <a:tab pos="449580" algn="l"/>
              </a:tabLst>
            </a:pPr>
            <a:r>
              <a:rPr lang="nb-NO" sz="2000" b="1" u="sng" dirty="0">
                <a:solidFill>
                  <a:schemeClr val="tx1"/>
                </a:solidFill>
                <a:ea typeface="Oslo Sans"/>
                <a:cs typeface="Times New Roman"/>
              </a:rPr>
              <a:t>Skolens frist for å sende inn klagen til Statsforvalteren er 20. Juni</a:t>
            </a:r>
            <a:endParaRPr lang="nb-NO" sz="2000" b="1" u="sng" dirty="0">
              <a:solidFill>
                <a:schemeClr val="tx1"/>
              </a:solidFill>
              <a:highlight>
                <a:srgbClr val="FF0000"/>
              </a:highlight>
              <a:ea typeface="Oslo Sans"/>
              <a:cs typeface="Times New Roman"/>
            </a:endParaRPr>
          </a:p>
          <a:p>
            <a:pPr>
              <a:tabLst>
                <a:tab pos="449580" algn="l"/>
              </a:tabLst>
            </a:pPr>
            <a:endParaRPr lang="nb-NO" sz="2000" dirty="0">
              <a:solidFill>
                <a:srgbClr val="2A2859"/>
              </a:solidFill>
              <a:cs typeface="Times New Roman"/>
            </a:endParaRPr>
          </a:p>
          <a:p>
            <a:endParaRPr lang="nb-NO" dirty="0"/>
          </a:p>
        </p:txBody>
      </p:sp>
    </p:spTree>
    <p:extLst>
      <p:ext uri="{BB962C8B-B14F-4D97-AF65-F5344CB8AC3E}">
        <p14:creationId xmlns:p14="http://schemas.microsoft.com/office/powerpoint/2010/main" val="1588226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A4A995-00A0-FCE4-2CAC-6E6587BD748D}"/>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E8B8A6F9-B196-A354-EB7F-D87B9E36F35D}"/>
              </a:ext>
            </a:extLst>
          </p:cNvPr>
          <p:cNvSpPr>
            <a:spLocks noGrp="1"/>
          </p:cNvSpPr>
          <p:nvPr>
            <p:ph idx="1"/>
          </p:nvPr>
        </p:nvSpPr>
        <p:spPr/>
        <p:txBody>
          <a:bodyPr>
            <a:normAutofit/>
          </a:bodyPr>
          <a:lstStyle/>
          <a:p>
            <a:r>
              <a:rPr lang="nb-NO" sz="3600" u="sng" dirty="0">
                <a:hlinkClick r:id="rId2"/>
              </a:rPr>
              <a:t>https://vimeo.com/1152859841</a:t>
            </a:r>
            <a:endParaRPr lang="nb-NO" sz="3600" u="sng" dirty="0"/>
          </a:p>
          <a:p>
            <a:pPr marL="0" indent="0">
              <a:buNone/>
            </a:pPr>
            <a:endParaRPr lang="nb-NO" sz="3600" u="sng" dirty="0"/>
          </a:p>
          <a:p>
            <a:endParaRPr lang="nb-NO" sz="3600" dirty="0"/>
          </a:p>
        </p:txBody>
      </p:sp>
    </p:spTree>
    <p:extLst>
      <p:ext uri="{BB962C8B-B14F-4D97-AF65-F5344CB8AC3E}">
        <p14:creationId xmlns:p14="http://schemas.microsoft.com/office/powerpoint/2010/main" val="781125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EE7C3D46-2AF5-0607-D6E8-2C1E175A0009}"/>
              </a:ext>
            </a:extLst>
          </p:cNvPr>
          <p:cNvPicPr>
            <a:picLocks noChangeAspect="1"/>
          </p:cNvPicPr>
          <p:nvPr/>
        </p:nvPicPr>
        <p:blipFill>
          <a:blip r:embed="rId2"/>
          <a:stretch>
            <a:fillRect/>
          </a:stretch>
        </p:blipFill>
        <p:spPr>
          <a:xfrm>
            <a:off x="1345163" y="318796"/>
            <a:ext cx="9270609" cy="6217967"/>
          </a:xfrm>
          <a:prstGeom prst="rect">
            <a:avLst/>
          </a:prstGeom>
        </p:spPr>
      </p:pic>
    </p:spTree>
    <p:extLst>
      <p:ext uri="{BB962C8B-B14F-4D97-AF65-F5344CB8AC3E}">
        <p14:creationId xmlns:p14="http://schemas.microsoft.com/office/powerpoint/2010/main" val="122387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B62876-CB27-633A-4800-D60043894E30}"/>
              </a:ext>
            </a:extLst>
          </p:cNvPr>
          <p:cNvSpPr>
            <a:spLocks noGrp="1"/>
          </p:cNvSpPr>
          <p:nvPr>
            <p:ph type="title"/>
          </p:nvPr>
        </p:nvSpPr>
        <p:spPr/>
        <p:txBody>
          <a:bodyPr>
            <a:normAutofit/>
          </a:bodyPr>
          <a:lstStyle/>
          <a:p>
            <a:endParaRPr lang="nb-NO" sz="4000" dirty="0"/>
          </a:p>
        </p:txBody>
      </p:sp>
      <p:sp>
        <p:nvSpPr>
          <p:cNvPr id="3" name="Plassholder for innhold 2">
            <a:extLst>
              <a:ext uri="{FF2B5EF4-FFF2-40B4-BE49-F238E27FC236}">
                <a16:creationId xmlns:a16="http://schemas.microsoft.com/office/drawing/2014/main" id="{C5688D54-673C-7742-0DAB-E39EEBE4ACA4}"/>
              </a:ext>
            </a:extLst>
          </p:cNvPr>
          <p:cNvSpPr>
            <a:spLocks noGrp="1"/>
          </p:cNvSpPr>
          <p:nvPr>
            <p:ph idx="1"/>
          </p:nvPr>
        </p:nvSpPr>
        <p:spPr>
          <a:noFill/>
        </p:spPr>
        <p:txBody>
          <a:bodyPr vert="horz" lIns="0" tIns="45720" rIns="0" bIns="45720" rtlCol="0" anchor="t">
            <a:normAutofit lnSpcReduction="10000"/>
          </a:bodyPr>
          <a:lstStyle/>
          <a:p>
            <a:pPr>
              <a:tabLst>
                <a:tab pos="449580" algn="l"/>
              </a:tabLst>
            </a:pPr>
            <a:r>
              <a:rPr lang="nb-NO" sz="2000" dirty="0">
                <a:solidFill>
                  <a:srgbClr val="2A2859"/>
                </a:solidFill>
                <a:ea typeface="Oslo Sans"/>
                <a:cs typeface="Times New Roman"/>
              </a:rPr>
              <a:t>Dersom</a:t>
            </a:r>
            <a:r>
              <a:rPr lang="nb-NO" sz="2000" dirty="0">
                <a:solidFill>
                  <a:srgbClr val="2A2859"/>
                </a:solidFill>
                <a:effectLst/>
                <a:ea typeface="Oslo Sans"/>
                <a:cs typeface="Times New Roman"/>
              </a:rPr>
              <a:t> statsforvalteren opphever karakteren, gjør rektor og faglærer en ny vurdering. Da kan følgende tre ting skje:</a:t>
            </a:r>
          </a:p>
          <a:p>
            <a:pPr>
              <a:tabLst>
                <a:tab pos="449580" algn="l"/>
              </a:tabLst>
            </a:pPr>
            <a:endParaRPr lang="nb-NO" sz="2000" dirty="0">
              <a:solidFill>
                <a:srgbClr val="2A2859"/>
              </a:solidFill>
              <a:effectLst/>
              <a:ea typeface="Oslo Sans"/>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nb-NO" sz="2000" dirty="0">
                <a:solidFill>
                  <a:srgbClr val="2A2859"/>
                </a:solidFill>
                <a:effectLst/>
                <a:ea typeface="Oslo Sans"/>
                <a:cs typeface="Times New Roman"/>
              </a:rPr>
              <a:t>karakteren blir stående</a:t>
            </a:r>
          </a:p>
          <a:p>
            <a:pPr marL="342900" lvl="0" indent="-342900">
              <a:buSzPts val="1000"/>
              <a:buFont typeface="Symbol" panose="05050102010706020507" pitchFamily="18" charset="2"/>
              <a:buChar char=""/>
              <a:tabLst>
                <a:tab pos="457200" algn="l"/>
              </a:tabLst>
            </a:pPr>
            <a:r>
              <a:rPr lang="nb-NO" sz="2000" dirty="0">
                <a:solidFill>
                  <a:srgbClr val="2A2859"/>
                </a:solidFill>
                <a:effectLst/>
                <a:ea typeface="Oslo Sans"/>
                <a:cs typeface="Times New Roman"/>
              </a:rPr>
              <a:t>karakteren går opp</a:t>
            </a:r>
          </a:p>
          <a:p>
            <a:pPr marL="342900" lvl="0" indent="-342900">
              <a:buSzPts val="1000"/>
              <a:buFont typeface="Symbol" panose="05050102010706020507" pitchFamily="18" charset="2"/>
              <a:buChar char=""/>
              <a:tabLst>
                <a:tab pos="457200" algn="l"/>
              </a:tabLst>
            </a:pPr>
            <a:r>
              <a:rPr lang="nb-NO" sz="2000" dirty="0">
                <a:solidFill>
                  <a:srgbClr val="2A2859"/>
                </a:solidFill>
                <a:effectLst/>
                <a:ea typeface="Oslo Sans"/>
                <a:cs typeface="Times New Roman"/>
              </a:rPr>
              <a:t>karakteren går ned</a:t>
            </a:r>
          </a:p>
          <a:p>
            <a:pPr marL="457200"/>
            <a:endParaRPr lang="nb-NO" sz="2000" dirty="0">
              <a:solidFill>
                <a:srgbClr val="2A2859"/>
              </a:solidFill>
              <a:effectLst/>
              <a:ea typeface="Oslo Sans"/>
              <a:cs typeface="Times New Roman" panose="02020603050405020304" pitchFamily="18" charset="0"/>
            </a:endParaRPr>
          </a:p>
          <a:p>
            <a:r>
              <a:rPr lang="nb-NO" sz="2000" dirty="0">
                <a:solidFill>
                  <a:srgbClr val="2A2859"/>
                </a:solidFill>
                <a:ea typeface="Oslo Sans"/>
                <a:cs typeface="Times New Roman"/>
              </a:rPr>
              <a:t>Ny vurderingen</a:t>
            </a:r>
            <a:r>
              <a:rPr lang="nb-NO" sz="2000" dirty="0">
                <a:solidFill>
                  <a:srgbClr val="2A2859"/>
                </a:solidFill>
                <a:effectLst/>
                <a:ea typeface="Oslo Sans"/>
                <a:cs typeface="Times New Roman"/>
              </a:rPr>
              <a:t> er endelig</a:t>
            </a:r>
            <a:r>
              <a:rPr lang="nb-NO" sz="2000" dirty="0">
                <a:solidFill>
                  <a:srgbClr val="2A2859"/>
                </a:solidFill>
                <a:ea typeface="Oslo Sans"/>
                <a:cs typeface="Times New Roman"/>
              </a:rPr>
              <a:t>.</a:t>
            </a:r>
            <a:endParaRPr lang="nb-NO" sz="2000" dirty="0">
              <a:solidFill>
                <a:srgbClr val="2A2859"/>
              </a:solidFill>
              <a:effectLst/>
              <a:ea typeface="Oslo Sans"/>
              <a:cs typeface="Times New Roman"/>
            </a:endParaRPr>
          </a:p>
          <a:p>
            <a:endParaRPr lang="nb-NO" dirty="0"/>
          </a:p>
        </p:txBody>
      </p:sp>
    </p:spTree>
    <p:extLst>
      <p:ext uri="{BB962C8B-B14F-4D97-AF65-F5344CB8AC3E}">
        <p14:creationId xmlns:p14="http://schemas.microsoft.com/office/powerpoint/2010/main" val="3803258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6503050-A701-7F45-8D58-497B4CD6F953}"/>
              </a:ext>
            </a:extLst>
          </p:cNvPr>
          <p:cNvPicPr>
            <a:picLocks noChangeAspect="1"/>
          </p:cNvPicPr>
          <p:nvPr/>
        </p:nvPicPr>
        <p:blipFill>
          <a:blip r:embed="rId2"/>
          <a:stretch>
            <a:fillRect/>
          </a:stretch>
        </p:blipFill>
        <p:spPr>
          <a:xfrm>
            <a:off x="972741" y="488335"/>
            <a:ext cx="10246518" cy="5418752"/>
          </a:xfrm>
          <a:prstGeom prst="rect">
            <a:avLst/>
          </a:prstGeom>
        </p:spPr>
      </p:pic>
    </p:spTree>
    <p:extLst>
      <p:ext uri="{BB962C8B-B14F-4D97-AF65-F5344CB8AC3E}">
        <p14:creationId xmlns:p14="http://schemas.microsoft.com/office/powerpoint/2010/main" val="3455015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A4B0F4-D332-C1F2-3269-3D6B9E5368B5}"/>
              </a:ext>
            </a:extLst>
          </p:cNvPr>
          <p:cNvSpPr>
            <a:spLocks noGrp="1"/>
          </p:cNvSpPr>
          <p:nvPr>
            <p:ph type="title"/>
          </p:nvPr>
        </p:nvSpPr>
        <p:spPr>
          <a:xfrm>
            <a:off x="1097280" y="286603"/>
            <a:ext cx="10058400" cy="1450757"/>
          </a:xfrm>
        </p:spPr>
        <p:txBody>
          <a:bodyPr anchor="b">
            <a:normAutofit/>
          </a:bodyPr>
          <a:lstStyle/>
          <a:p>
            <a:r>
              <a:rPr lang="nb-NO" dirty="0"/>
              <a:t>Innsøking VGS</a:t>
            </a:r>
          </a:p>
        </p:txBody>
      </p:sp>
      <p:sp>
        <p:nvSpPr>
          <p:cNvPr id="3" name="Plassholder for innhold 2">
            <a:extLst>
              <a:ext uri="{FF2B5EF4-FFF2-40B4-BE49-F238E27FC236}">
                <a16:creationId xmlns:a16="http://schemas.microsoft.com/office/drawing/2014/main" id="{092B24E4-772F-E0AD-A34D-45D0CB617BBF}"/>
              </a:ext>
            </a:extLst>
          </p:cNvPr>
          <p:cNvSpPr>
            <a:spLocks noGrp="1"/>
          </p:cNvSpPr>
          <p:nvPr>
            <p:ph sz="half" idx="1"/>
          </p:nvPr>
        </p:nvSpPr>
        <p:spPr>
          <a:xfrm>
            <a:off x="1097280" y="2120900"/>
            <a:ext cx="4639736" cy="3748193"/>
          </a:xfrm>
        </p:spPr>
        <p:txBody>
          <a:bodyPr>
            <a:normAutofit/>
          </a:bodyPr>
          <a:lstStyle/>
          <a:p>
            <a:pPr>
              <a:buFont typeface="Wingdings" panose="05000000000000000000" pitchFamily="2" charset="2"/>
              <a:buChar char="q"/>
            </a:pPr>
            <a:r>
              <a:rPr lang="nb-NO" sz="2800" dirty="0"/>
              <a:t>Minner om søknadsfrist </a:t>
            </a:r>
            <a:r>
              <a:rPr lang="nb-NO" sz="4000" b="1" dirty="0"/>
              <a:t>mandag 2. mars.</a:t>
            </a:r>
          </a:p>
          <a:p>
            <a:pPr>
              <a:buFont typeface="Wingdings" panose="05000000000000000000" pitchFamily="2" charset="2"/>
              <a:buChar char="q"/>
            </a:pPr>
            <a:r>
              <a:rPr lang="nb-NO" sz="2800" dirty="0"/>
              <a:t>59 har ikke opprettet søknad i </a:t>
            </a:r>
            <a:r>
              <a:rPr lang="nb-NO" sz="2800" dirty="0" err="1"/>
              <a:t>vigo</a:t>
            </a:r>
            <a:r>
              <a:rPr lang="nb-NO" sz="2800" dirty="0"/>
              <a:t>.</a:t>
            </a:r>
          </a:p>
          <a:p>
            <a:pPr>
              <a:buFont typeface="Wingdings" panose="05000000000000000000" pitchFamily="2" charset="2"/>
              <a:buChar char="q"/>
            </a:pPr>
            <a:r>
              <a:rPr lang="nb-NO" sz="2800" dirty="0"/>
              <a:t>45 av disse har ikke vært innlogget</a:t>
            </a:r>
          </a:p>
          <a:p>
            <a:pPr>
              <a:buFont typeface="Wingdings" panose="05000000000000000000" pitchFamily="2" charset="2"/>
              <a:buChar char="q"/>
            </a:pPr>
            <a:endParaRPr lang="nb-NO" sz="2800" dirty="0"/>
          </a:p>
          <a:p>
            <a:pPr>
              <a:buFont typeface="Wingdings" panose="05000000000000000000" pitchFamily="2" charset="2"/>
              <a:buChar char="q"/>
            </a:pPr>
            <a:endParaRPr lang="nb-NO" dirty="0"/>
          </a:p>
        </p:txBody>
      </p:sp>
      <p:pic>
        <p:nvPicPr>
          <p:cNvPr id="1026" name="Picture 2" descr="VIGO - Innsøking til videregående skole - VG1 - YouTube">
            <a:extLst>
              <a:ext uri="{FF2B5EF4-FFF2-40B4-BE49-F238E27FC236}">
                <a16:creationId xmlns:a16="http://schemas.microsoft.com/office/drawing/2014/main" id="{F09BD13B-90F8-B82C-24AD-EF836BC41E5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515944" y="2691526"/>
            <a:ext cx="4639736" cy="260694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0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79311-A58A-D954-4D3B-9EDF8747939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9756AFF-B2F7-FF83-229B-784F456E356D}"/>
              </a:ext>
            </a:extLst>
          </p:cNvPr>
          <p:cNvSpPr>
            <a:spLocks noGrp="1"/>
          </p:cNvSpPr>
          <p:nvPr>
            <p:ph type="title"/>
          </p:nvPr>
        </p:nvSpPr>
        <p:spPr/>
        <p:txBody>
          <a:bodyPr>
            <a:normAutofit/>
          </a:bodyPr>
          <a:lstStyle/>
          <a:p>
            <a:r>
              <a:rPr lang="nb-NO" sz="5000" dirty="0"/>
              <a:t>Tusen takk for samarbeidet!</a:t>
            </a:r>
            <a:br>
              <a:rPr lang="nb-NO" sz="5000" dirty="0"/>
            </a:br>
            <a:br>
              <a:rPr lang="nb-NO" sz="5000" dirty="0"/>
            </a:br>
            <a:r>
              <a:rPr lang="nb-NO" sz="5000" dirty="0"/>
              <a:t>Vi skal gi elevene den beste starten på fremtiden</a:t>
            </a:r>
            <a:r>
              <a:rPr lang="nb-NO" sz="5000" dirty="0">
                <a:sym typeface="Wingdings" panose="05000000000000000000" pitchFamily="2" charset="2"/>
              </a:rPr>
              <a:t></a:t>
            </a:r>
            <a:endParaRPr lang="nb-NO" sz="5000" dirty="0"/>
          </a:p>
        </p:txBody>
      </p:sp>
    </p:spTree>
    <p:extLst>
      <p:ext uri="{BB962C8B-B14F-4D97-AF65-F5344CB8AC3E}">
        <p14:creationId xmlns:p14="http://schemas.microsoft.com/office/powerpoint/2010/main" val="116588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26C42B-9DAE-FD28-2B6F-7994FBF8012D}"/>
              </a:ext>
            </a:extLst>
          </p:cNvPr>
          <p:cNvSpPr>
            <a:spLocks noGrp="1"/>
          </p:cNvSpPr>
          <p:nvPr>
            <p:ph type="title"/>
          </p:nvPr>
        </p:nvSpPr>
        <p:spPr/>
        <p:txBody>
          <a:bodyPr/>
          <a:lstStyle/>
          <a:p>
            <a:r>
              <a:rPr lang="nb-NO" dirty="0"/>
              <a:t>Skriftlig eksamen</a:t>
            </a:r>
          </a:p>
        </p:txBody>
      </p:sp>
    </p:spTree>
    <p:extLst>
      <p:ext uri="{BB962C8B-B14F-4D97-AF65-F5344CB8AC3E}">
        <p14:creationId xmlns:p14="http://schemas.microsoft.com/office/powerpoint/2010/main" val="1659461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1F72241-C737-C2F9-D9B8-3B8E703F1E5F}"/>
              </a:ext>
            </a:extLst>
          </p:cNvPr>
          <p:cNvSpPr>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nb-NO" altLang="nb-NO" sz="4300" b="1" i="0" u="none" strike="noStrike" kern="1200" cap="none" spc="-50" normalizeH="0" baseline="0">
                <a:ln>
                  <a:noFill/>
                </a:ln>
                <a:solidFill>
                  <a:schemeClr val="tx1">
                    <a:lumMod val="75000"/>
                    <a:lumOff val="25000"/>
                  </a:schemeClr>
                </a:solidFill>
                <a:effectLst/>
                <a:latin typeface="+mj-lt"/>
                <a:ea typeface="+mj-ea"/>
                <a:cs typeface="+mj-cs"/>
              </a:rPr>
              <a:t>Møtet fortsetter klassevis i klasserommene på Nordberg skole</a:t>
            </a:r>
            <a:endParaRPr kumimoji="0" lang="nb-NO" altLang="nb-NO" sz="4300" b="0" i="0" u="none" strike="noStrike" kern="1200" cap="none" spc="-50" normalizeH="0" baseline="0">
              <a:ln>
                <a:noFill/>
              </a:ln>
              <a:solidFill>
                <a:schemeClr val="tx1">
                  <a:lumMod val="75000"/>
                  <a:lumOff val="25000"/>
                </a:schemeClr>
              </a:solidFill>
              <a:effectLst/>
              <a:latin typeface="+mj-lt"/>
              <a:ea typeface="+mj-ea"/>
              <a:cs typeface="+mj-cs"/>
            </a:endParaRPr>
          </a:p>
        </p:txBody>
      </p:sp>
      <p:graphicFrame>
        <p:nvGraphicFramePr>
          <p:cNvPr id="2" name="Tabell 1">
            <a:extLst>
              <a:ext uri="{FF2B5EF4-FFF2-40B4-BE49-F238E27FC236}">
                <a16:creationId xmlns:a16="http://schemas.microsoft.com/office/drawing/2014/main" id="{30AB4552-16A8-D0A6-3259-0033200DBDBB}"/>
              </a:ext>
            </a:extLst>
          </p:cNvPr>
          <p:cNvGraphicFramePr>
            <a:graphicFrameLocks noGrp="1"/>
          </p:cNvGraphicFramePr>
          <p:nvPr>
            <p:extLst>
              <p:ext uri="{D42A27DB-BD31-4B8C-83A1-F6EECF244321}">
                <p14:modId xmlns:p14="http://schemas.microsoft.com/office/powerpoint/2010/main" val="3089489989"/>
              </p:ext>
            </p:extLst>
          </p:nvPr>
        </p:nvGraphicFramePr>
        <p:xfrm>
          <a:off x="3038256" y="2108201"/>
          <a:ext cx="6176449" cy="4231343"/>
        </p:xfrm>
        <a:graphic>
          <a:graphicData uri="http://schemas.openxmlformats.org/drawingml/2006/table">
            <a:tbl>
              <a:tblPr firstRow="1" firstCol="1" bandRow="1">
                <a:tableStyleId>{69012ECD-51FC-41F1-AA8D-1B2483CD663E}</a:tableStyleId>
              </a:tblPr>
              <a:tblGrid>
                <a:gridCol w="6176449">
                  <a:extLst>
                    <a:ext uri="{9D8B030D-6E8A-4147-A177-3AD203B41FA5}">
                      <a16:colId xmlns:a16="http://schemas.microsoft.com/office/drawing/2014/main" val="2217634742"/>
                    </a:ext>
                  </a:extLst>
                </a:gridCol>
              </a:tblGrid>
              <a:tr h="416072">
                <a:tc>
                  <a:txBody>
                    <a:bodyPr/>
                    <a:lstStyle/>
                    <a:p>
                      <a:pPr>
                        <a:lnSpc>
                          <a:spcPct val="110000"/>
                        </a:lnSpc>
                        <a:spcAft>
                          <a:spcPts val="1400"/>
                        </a:spcAft>
                      </a:pPr>
                      <a:r>
                        <a:rPr lang="nb-NO" sz="2500">
                          <a:effectLst/>
                        </a:rPr>
                        <a:t>Hvor: </a:t>
                      </a:r>
                      <a:endParaRPr lang="nb-NO" sz="2100">
                        <a:effectLst/>
                        <a:latin typeface="Oslo Sans"/>
                        <a:ea typeface="Oslo Sans"/>
                        <a:cs typeface="Times New Roman" panose="02020603050405020304" pitchFamily="18" charset="0"/>
                      </a:endParaRPr>
                    </a:p>
                  </a:txBody>
                  <a:tcPr marL="106739" marR="106739" marT="0" marB="0"/>
                </a:tc>
                <a:extLst>
                  <a:ext uri="{0D108BD9-81ED-4DB2-BD59-A6C34878D82A}">
                    <a16:rowId xmlns:a16="http://schemas.microsoft.com/office/drawing/2014/main" val="1379357083"/>
                  </a:ext>
                </a:extLst>
              </a:tr>
              <a:tr h="3344820">
                <a:tc>
                  <a:txBody>
                    <a:bodyPr/>
                    <a:lstStyle/>
                    <a:p>
                      <a:pPr>
                        <a:lnSpc>
                          <a:spcPct val="110000"/>
                        </a:lnSpc>
                        <a:spcAft>
                          <a:spcPts val="1400"/>
                        </a:spcAft>
                      </a:pPr>
                      <a:r>
                        <a:rPr lang="nb-NO" sz="2400" dirty="0">
                          <a:effectLst/>
                        </a:rPr>
                        <a:t>10A: Rom 13      </a:t>
                      </a:r>
                    </a:p>
                    <a:p>
                      <a:pPr lvl="0">
                        <a:lnSpc>
                          <a:spcPct val="110000"/>
                        </a:lnSpc>
                        <a:spcAft>
                          <a:spcPts val="1400"/>
                        </a:spcAft>
                        <a:buNone/>
                      </a:pPr>
                      <a:r>
                        <a:rPr lang="nb-NO" sz="2400" dirty="0">
                          <a:effectLst/>
                        </a:rPr>
                        <a:t>10B: Rom 16 </a:t>
                      </a:r>
                    </a:p>
                    <a:p>
                      <a:pPr>
                        <a:lnSpc>
                          <a:spcPct val="110000"/>
                        </a:lnSpc>
                        <a:spcAft>
                          <a:spcPts val="1400"/>
                        </a:spcAft>
                      </a:pPr>
                      <a:r>
                        <a:rPr lang="nb-NO" sz="2400" dirty="0">
                          <a:effectLst/>
                        </a:rPr>
                        <a:t>10C: Rom 14      </a:t>
                      </a:r>
                    </a:p>
                    <a:p>
                      <a:pPr lvl="0">
                        <a:lnSpc>
                          <a:spcPct val="110000"/>
                        </a:lnSpc>
                        <a:spcAft>
                          <a:spcPts val="1400"/>
                        </a:spcAft>
                        <a:buNone/>
                      </a:pPr>
                      <a:r>
                        <a:rPr lang="nb-NO" sz="2400" dirty="0">
                          <a:effectLst/>
                        </a:rPr>
                        <a:t>10D: Rom 17</a:t>
                      </a:r>
                    </a:p>
                    <a:p>
                      <a:pPr>
                        <a:lnSpc>
                          <a:spcPct val="110000"/>
                        </a:lnSpc>
                        <a:spcAft>
                          <a:spcPts val="1400"/>
                        </a:spcAft>
                      </a:pPr>
                      <a:r>
                        <a:rPr lang="nb-NO" sz="2400" dirty="0">
                          <a:effectLst/>
                        </a:rPr>
                        <a:t>10E: Rom 15      </a:t>
                      </a:r>
                    </a:p>
                    <a:p>
                      <a:pPr lvl="0">
                        <a:lnSpc>
                          <a:spcPct val="110000"/>
                        </a:lnSpc>
                        <a:spcAft>
                          <a:spcPts val="1400"/>
                        </a:spcAft>
                        <a:buNone/>
                      </a:pPr>
                      <a:r>
                        <a:rPr lang="nb-NO" sz="2400" dirty="0">
                          <a:effectLst/>
                        </a:rPr>
                        <a:t>10F: Rom 18</a:t>
                      </a:r>
                    </a:p>
                    <a:p>
                      <a:pPr>
                        <a:lnSpc>
                          <a:spcPct val="110000"/>
                        </a:lnSpc>
                        <a:spcAft>
                          <a:spcPts val="1400"/>
                        </a:spcAft>
                      </a:pPr>
                      <a:endParaRPr lang="nb-NO" sz="2100" dirty="0">
                        <a:effectLst/>
                        <a:latin typeface="Oslo Sans"/>
                        <a:ea typeface="Oslo Sans"/>
                        <a:cs typeface="Times New Roman" panose="02020603050405020304" pitchFamily="18" charset="0"/>
                      </a:endParaRPr>
                    </a:p>
                  </a:txBody>
                  <a:tcPr marL="106739" marR="106739" marT="0" marB="0"/>
                </a:tc>
                <a:extLst>
                  <a:ext uri="{0D108BD9-81ED-4DB2-BD59-A6C34878D82A}">
                    <a16:rowId xmlns:a16="http://schemas.microsoft.com/office/drawing/2014/main" val="2238488870"/>
                  </a:ext>
                </a:extLst>
              </a:tr>
            </a:tbl>
          </a:graphicData>
        </a:graphic>
      </p:graphicFrame>
    </p:spTree>
    <p:extLst>
      <p:ext uri="{BB962C8B-B14F-4D97-AF65-F5344CB8AC3E}">
        <p14:creationId xmlns:p14="http://schemas.microsoft.com/office/powerpoint/2010/main" val="3259274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7D850F-D956-CAFB-B4D3-D31CD2FBFEA3}"/>
              </a:ext>
            </a:extLst>
          </p:cNvPr>
          <p:cNvSpPr>
            <a:spLocks noGrp="1"/>
          </p:cNvSpPr>
          <p:nvPr>
            <p:ph type="title"/>
          </p:nvPr>
        </p:nvSpPr>
        <p:spPr/>
        <p:txBody>
          <a:bodyPr/>
          <a:lstStyle/>
          <a:p>
            <a:r>
              <a:rPr lang="nb-NO" dirty="0"/>
              <a:t>Skriftlig eksamensplan vår 2026</a:t>
            </a:r>
          </a:p>
        </p:txBody>
      </p:sp>
      <p:graphicFrame>
        <p:nvGraphicFramePr>
          <p:cNvPr id="6" name="Plassholder for innhold 5">
            <a:extLst>
              <a:ext uri="{FF2B5EF4-FFF2-40B4-BE49-F238E27FC236}">
                <a16:creationId xmlns:a16="http://schemas.microsoft.com/office/drawing/2014/main" id="{8DBF50EE-4B37-FED3-5BA2-094A0B4F6A85}"/>
              </a:ext>
            </a:extLst>
          </p:cNvPr>
          <p:cNvGraphicFramePr>
            <a:graphicFrameLocks noGrp="1"/>
          </p:cNvGraphicFramePr>
          <p:nvPr>
            <p:ph idx="1"/>
            <p:extLst>
              <p:ext uri="{D42A27DB-BD31-4B8C-83A1-F6EECF244321}">
                <p14:modId xmlns:p14="http://schemas.microsoft.com/office/powerpoint/2010/main" val="23343951"/>
              </p:ext>
            </p:extLst>
          </p:nvPr>
        </p:nvGraphicFramePr>
        <p:xfrm>
          <a:off x="1096963" y="2108200"/>
          <a:ext cx="10058400" cy="33070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432013485"/>
                    </a:ext>
                  </a:extLst>
                </a:gridCol>
                <a:gridCol w="1676400">
                  <a:extLst>
                    <a:ext uri="{9D8B030D-6E8A-4147-A177-3AD203B41FA5}">
                      <a16:colId xmlns:a16="http://schemas.microsoft.com/office/drawing/2014/main" val="2618757406"/>
                    </a:ext>
                  </a:extLst>
                </a:gridCol>
                <a:gridCol w="1676400">
                  <a:extLst>
                    <a:ext uri="{9D8B030D-6E8A-4147-A177-3AD203B41FA5}">
                      <a16:colId xmlns:a16="http://schemas.microsoft.com/office/drawing/2014/main" val="1014853619"/>
                    </a:ext>
                  </a:extLst>
                </a:gridCol>
                <a:gridCol w="1731297">
                  <a:extLst>
                    <a:ext uri="{9D8B030D-6E8A-4147-A177-3AD203B41FA5}">
                      <a16:colId xmlns:a16="http://schemas.microsoft.com/office/drawing/2014/main" val="1764775013"/>
                    </a:ext>
                  </a:extLst>
                </a:gridCol>
                <a:gridCol w="1788710">
                  <a:extLst>
                    <a:ext uri="{9D8B030D-6E8A-4147-A177-3AD203B41FA5}">
                      <a16:colId xmlns:a16="http://schemas.microsoft.com/office/drawing/2014/main" val="2818772488"/>
                    </a:ext>
                  </a:extLst>
                </a:gridCol>
                <a:gridCol w="1509193">
                  <a:extLst>
                    <a:ext uri="{9D8B030D-6E8A-4147-A177-3AD203B41FA5}">
                      <a16:colId xmlns:a16="http://schemas.microsoft.com/office/drawing/2014/main" val="2624814157"/>
                    </a:ext>
                  </a:extLst>
                </a:gridCol>
              </a:tblGrid>
              <a:tr h="370840">
                <a:tc>
                  <a:txBody>
                    <a:bodyPr/>
                    <a:lstStyle/>
                    <a:p>
                      <a:r>
                        <a:rPr lang="nb-NO" sz="1600" b="1" dirty="0">
                          <a:solidFill>
                            <a:schemeClr val="bg1"/>
                          </a:solidFill>
                        </a:rPr>
                        <a:t>Uke 20</a:t>
                      </a:r>
                    </a:p>
                  </a:txBody>
                  <a:tcPr>
                    <a:solidFill>
                      <a:srgbClr val="92D050"/>
                    </a:solidFill>
                  </a:tcPr>
                </a:tc>
                <a:tc>
                  <a:txBody>
                    <a:bodyPr/>
                    <a:lstStyle/>
                    <a:p>
                      <a:endParaRPr lang="nb-NO" dirty="0"/>
                    </a:p>
                  </a:txBody>
                  <a:tcPr>
                    <a:solidFill>
                      <a:srgbClr val="92D050"/>
                    </a:solidFill>
                  </a:tcPr>
                </a:tc>
                <a:tc>
                  <a:txBody>
                    <a:bodyPr/>
                    <a:lstStyle/>
                    <a:p>
                      <a:endParaRPr lang="nb-NO" dirty="0"/>
                    </a:p>
                  </a:txBody>
                  <a:tcPr>
                    <a:solidFill>
                      <a:srgbClr val="92D050"/>
                    </a:solidFill>
                  </a:tcPr>
                </a:tc>
                <a:tc>
                  <a:txBody>
                    <a:bodyPr/>
                    <a:lstStyle/>
                    <a:p>
                      <a:r>
                        <a:rPr lang="nb-NO" sz="1600" dirty="0"/>
                        <a:t>Onsdag 13. mai</a:t>
                      </a:r>
                    </a:p>
                  </a:txBody>
                  <a:tcPr>
                    <a:solidFill>
                      <a:srgbClr val="92D050"/>
                    </a:solidFill>
                  </a:tcPr>
                </a:tc>
                <a:tc>
                  <a:txBody>
                    <a:bodyPr/>
                    <a:lstStyle/>
                    <a:p>
                      <a:r>
                        <a:rPr lang="nb-NO" sz="1600" dirty="0"/>
                        <a:t>Torsdag 14. mai</a:t>
                      </a:r>
                    </a:p>
                  </a:txBody>
                  <a:tcPr>
                    <a:solidFill>
                      <a:srgbClr val="92D050"/>
                    </a:solidFill>
                  </a:tcPr>
                </a:tc>
                <a:tc>
                  <a:txBody>
                    <a:bodyPr/>
                    <a:lstStyle/>
                    <a:p>
                      <a:r>
                        <a:rPr lang="nb-NO" sz="1600" dirty="0"/>
                        <a:t>Fredag 15. mai</a:t>
                      </a:r>
                    </a:p>
                  </a:txBody>
                  <a:tcPr>
                    <a:solidFill>
                      <a:srgbClr val="92D050"/>
                    </a:solidFill>
                  </a:tcPr>
                </a:tc>
                <a:extLst>
                  <a:ext uri="{0D108BD9-81ED-4DB2-BD59-A6C34878D82A}">
                    <a16:rowId xmlns:a16="http://schemas.microsoft.com/office/drawing/2014/main" val="915984440"/>
                  </a:ext>
                </a:extLst>
              </a:tr>
              <a:tr h="370840">
                <a:tc>
                  <a:txBody>
                    <a:bodyPr/>
                    <a:lstStyle/>
                    <a:p>
                      <a:endParaRPr lang="nb-NO" sz="1600" b="1" dirty="0">
                        <a:solidFill>
                          <a:schemeClr val="bg1"/>
                        </a:solidFill>
                      </a:endParaRPr>
                    </a:p>
                  </a:txBody>
                  <a:tcPr>
                    <a:solidFill>
                      <a:srgbClr val="92D050"/>
                    </a:solidFill>
                  </a:tcPr>
                </a:tc>
                <a:tc>
                  <a:txBody>
                    <a:bodyPr/>
                    <a:lstStyle/>
                    <a:p>
                      <a:endParaRPr lang="nb-NO" dirty="0"/>
                    </a:p>
                  </a:txBody>
                  <a:tcPr>
                    <a:solidFill>
                      <a:srgbClr val="D9FEC6"/>
                    </a:solidFill>
                  </a:tcPr>
                </a:tc>
                <a:tc>
                  <a:txBody>
                    <a:bodyPr/>
                    <a:lstStyle/>
                    <a:p>
                      <a:endParaRPr lang="nb-NO" dirty="0"/>
                    </a:p>
                  </a:txBody>
                  <a:tcPr>
                    <a:solidFill>
                      <a:srgbClr val="D9FEC6"/>
                    </a:solidFill>
                  </a:tcPr>
                </a:tc>
                <a:tc>
                  <a:txBody>
                    <a:bodyPr/>
                    <a:lstStyle/>
                    <a:p>
                      <a:r>
                        <a:rPr lang="nb-NO" sz="1600" b="1" dirty="0"/>
                        <a:t>Opplysning om trekkfag kl. 09.00</a:t>
                      </a:r>
                    </a:p>
                  </a:txBody>
                  <a:tcPr>
                    <a:solidFill>
                      <a:srgbClr val="D9FEC6"/>
                    </a:solidFill>
                  </a:tcPr>
                </a:tc>
                <a:tc>
                  <a:txBody>
                    <a:bodyPr/>
                    <a:lstStyle/>
                    <a:p>
                      <a:r>
                        <a:rPr lang="nb-NO" sz="1400" b="1" dirty="0"/>
                        <a:t>Kr. himmelfartsdag</a:t>
                      </a:r>
                    </a:p>
                  </a:txBody>
                  <a:tcPr>
                    <a:solidFill>
                      <a:srgbClr val="D9FEC6"/>
                    </a:solidFill>
                  </a:tcPr>
                </a:tc>
                <a:tc>
                  <a:txBody>
                    <a:bodyPr/>
                    <a:lstStyle/>
                    <a:p>
                      <a:endParaRPr lang="nb-NO" dirty="0"/>
                    </a:p>
                  </a:txBody>
                  <a:tcPr>
                    <a:solidFill>
                      <a:srgbClr val="D9FEC6"/>
                    </a:solidFill>
                  </a:tcPr>
                </a:tc>
                <a:extLst>
                  <a:ext uri="{0D108BD9-81ED-4DB2-BD59-A6C34878D82A}">
                    <a16:rowId xmlns:a16="http://schemas.microsoft.com/office/drawing/2014/main" val="4250019881"/>
                  </a:ext>
                </a:extLst>
              </a:tr>
              <a:tr h="370840">
                <a:tc>
                  <a:txBody>
                    <a:bodyPr/>
                    <a:lstStyle/>
                    <a:p>
                      <a:r>
                        <a:rPr lang="nb-NO" sz="1600" b="1" dirty="0">
                          <a:solidFill>
                            <a:schemeClr val="bg1"/>
                          </a:solidFill>
                        </a:rPr>
                        <a:t>Uke 21</a:t>
                      </a:r>
                    </a:p>
                  </a:txBody>
                  <a:tcPr>
                    <a:solidFill>
                      <a:srgbClr val="92D050"/>
                    </a:solidFill>
                  </a:tcPr>
                </a:tc>
                <a:tc>
                  <a:txBody>
                    <a:bodyPr/>
                    <a:lstStyle/>
                    <a:p>
                      <a:r>
                        <a:rPr lang="nb-NO" sz="1600" b="1" dirty="0">
                          <a:solidFill>
                            <a:schemeClr val="bg1"/>
                          </a:solidFill>
                        </a:rPr>
                        <a:t>Mandag 18. mai</a:t>
                      </a:r>
                    </a:p>
                  </a:txBody>
                  <a:tcPr>
                    <a:solidFill>
                      <a:srgbClr val="92D050"/>
                    </a:solidFill>
                  </a:tcPr>
                </a:tc>
                <a:tc>
                  <a:txBody>
                    <a:bodyPr/>
                    <a:lstStyle/>
                    <a:p>
                      <a:r>
                        <a:rPr lang="nb-NO" sz="1600" b="1" dirty="0">
                          <a:solidFill>
                            <a:schemeClr val="bg1"/>
                          </a:solidFill>
                        </a:rPr>
                        <a:t>Tirsdag 19. mai</a:t>
                      </a:r>
                    </a:p>
                  </a:txBody>
                  <a:tcPr>
                    <a:solidFill>
                      <a:srgbClr val="92D050"/>
                    </a:solidFill>
                  </a:tcPr>
                </a:tc>
                <a:tc>
                  <a:txBody>
                    <a:bodyPr/>
                    <a:lstStyle/>
                    <a:p>
                      <a:r>
                        <a:rPr lang="nb-NO" sz="1600" b="1" dirty="0">
                          <a:solidFill>
                            <a:schemeClr val="bg1"/>
                          </a:solidFill>
                        </a:rPr>
                        <a:t>Onsdag 20. mai</a:t>
                      </a:r>
                    </a:p>
                  </a:txBody>
                  <a:tcPr>
                    <a:solidFill>
                      <a:srgbClr val="92D050"/>
                    </a:solidFill>
                  </a:tcPr>
                </a:tc>
                <a:tc>
                  <a:txBody>
                    <a:bodyPr/>
                    <a:lstStyle/>
                    <a:p>
                      <a:r>
                        <a:rPr lang="nb-NO" sz="1600" b="1" dirty="0">
                          <a:solidFill>
                            <a:schemeClr val="bg1"/>
                          </a:solidFill>
                        </a:rPr>
                        <a:t>Torsdag 21. mai</a:t>
                      </a:r>
                    </a:p>
                  </a:txBody>
                  <a:tcPr>
                    <a:solidFill>
                      <a:srgbClr val="92D050"/>
                    </a:solidFill>
                  </a:tcPr>
                </a:tc>
                <a:tc>
                  <a:txBody>
                    <a:bodyPr/>
                    <a:lstStyle/>
                    <a:p>
                      <a:r>
                        <a:rPr lang="nb-NO" sz="1600" b="1" dirty="0">
                          <a:solidFill>
                            <a:schemeClr val="bg1"/>
                          </a:solidFill>
                        </a:rPr>
                        <a:t>Fredag 22. mai</a:t>
                      </a:r>
                    </a:p>
                  </a:txBody>
                  <a:tcPr>
                    <a:solidFill>
                      <a:srgbClr val="92D050"/>
                    </a:solidFill>
                  </a:tcPr>
                </a:tc>
                <a:extLst>
                  <a:ext uri="{0D108BD9-81ED-4DB2-BD59-A6C34878D82A}">
                    <a16:rowId xmlns:a16="http://schemas.microsoft.com/office/drawing/2014/main" val="1604064230"/>
                  </a:ext>
                </a:extLst>
              </a:tr>
              <a:tr h="370840">
                <a:tc>
                  <a:txBody>
                    <a:bodyPr/>
                    <a:lstStyle/>
                    <a:p>
                      <a:endParaRPr lang="nb-NO" sz="1600" b="1" dirty="0">
                        <a:solidFill>
                          <a:schemeClr val="bg1"/>
                        </a:solidFill>
                      </a:endParaRPr>
                    </a:p>
                  </a:txBody>
                  <a:tcPr>
                    <a:solidFill>
                      <a:srgbClr val="92D050"/>
                    </a:solidFill>
                  </a:tcPr>
                </a:tc>
                <a:tc>
                  <a:txBody>
                    <a:bodyPr/>
                    <a:lstStyle/>
                    <a:p>
                      <a:endParaRPr lang="nb-NO" dirty="0"/>
                    </a:p>
                  </a:txBody>
                  <a:tcPr>
                    <a:solidFill>
                      <a:srgbClr val="D9FEC6"/>
                    </a:solidFill>
                  </a:tcPr>
                </a:tc>
                <a:tc>
                  <a:txBody>
                    <a:bodyPr/>
                    <a:lstStyle/>
                    <a:p>
                      <a:r>
                        <a:rPr lang="nb-NO" sz="1100" dirty="0"/>
                        <a:t>Forsert løp matematikk</a:t>
                      </a:r>
                    </a:p>
                    <a:p>
                      <a:r>
                        <a:rPr lang="nb-NO" sz="1100" dirty="0"/>
                        <a:t>(1T og 1P)</a:t>
                      </a:r>
                    </a:p>
                    <a:p>
                      <a:endParaRPr lang="nb-NO" dirty="0"/>
                    </a:p>
                  </a:txBody>
                  <a:tcPr>
                    <a:solidFill>
                      <a:srgbClr val="D9FEC6"/>
                    </a:solidFill>
                  </a:tcPr>
                </a:tc>
                <a:tc>
                  <a:txBody>
                    <a:bodyPr/>
                    <a:lstStyle/>
                    <a:p>
                      <a:r>
                        <a:rPr lang="nb-NO" b="1" dirty="0"/>
                        <a:t>Engelsk</a:t>
                      </a:r>
                    </a:p>
                    <a:p>
                      <a:endParaRPr lang="nb-NO" dirty="0"/>
                    </a:p>
                    <a:p>
                      <a:r>
                        <a:rPr lang="nb-NO" sz="1100" dirty="0"/>
                        <a:t>Forsert løp </a:t>
                      </a:r>
                    </a:p>
                    <a:p>
                      <a:r>
                        <a:rPr lang="nb-NO" sz="1100" dirty="0"/>
                        <a:t>engelsk vg1</a:t>
                      </a:r>
                    </a:p>
                  </a:txBody>
                  <a:tcPr>
                    <a:solidFill>
                      <a:srgbClr val="D9FEC6"/>
                    </a:solidFill>
                  </a:tcPr>
                </a:tc>
                <a:tc>
                  <a:txBody>
                    <a:bodyPr/>
                    <a:lstStyle/>
                    <a:p>
                      <a:r>
                        <a:rPr lang="nb-NO" b="1" dirty="0"/>
                        <a:t>Norsk hovedmål</a:t>
                      </a:r>
                    </a:p>
                  </a:txBody>
                  <a:tcPr>
                    <a:solidFill>
                      <a:srgbClr val="D9FEC6"/>
                    </a:solidFill>
                  </a:tcPr>
                </a:tc>
                <a:tc>
                  <a:txBody>
                    <a:bodyPr/>
                    <a:lstStyle/>
                    <a:p>
                      <a:r>
                        <a:rPr lang="nb-NO" b="1" dirty="0"/>
                        <a:t>Norsk </a:t>
                      </a:r>
                    </a:p>
                    <a:p>
                      <a:r>
                        <a:rPr lang="nb-NO" b="1" dirty="0"/>
                        <a:t>sidemål</a:t>
                      </a:r>
                    </a:p>
                  </a:txBody>
                  <a:tcPr>
                    <a:solidFill>
                      <a:srgbClr val="D9FEC6"/>
                    </a:solidFill>
                  </a:tcPr>
                </a:tc>
                <a:extLst>
                  <a:ext uri="{0D108BD9-81ED-4DB2-BD59-A6C34878D82A}">
                    <a16:rowId xmlns:a16="http://schemas.microsoft.com/office/drawing/2014/main" val="1492529285"/>
                  </a:ext>
                </a:extLst>
              </a:tr>
              <a:tr h="370840">
                <a:tc>
                  <a:txBody>
                    <a:bodyPr/>
                    <a:lstStyle/>
                    <a:p>
                      <a:r>
                        <a:rPr lang="nb-NO" sz="1600" b="1" dirty="0">
                          <a:solidFill>
                            <a:schemeClr val="bg1"/>
                          </a:solidFill>
                        </a:rPr>
                        <a:t>Uke 22</a:t>
                      </a:r>
                    </a:p>
                  </a:txBody>
                  <a:tcPr>
                    <a:solidFill>
                      <a:srgbClr val="92D050"/>
                    </a:solidFill>
                  </a:tcPr>
                </a:tc>
                <a:tc>
                  <a:txBody>
                    <a:bodyPr/>
                    <a:lstStyle/>
                    <a:p>
                      <a:r>
                        <a:rPr lang="nb-NO" sz="1600" b="1" dirty="0">
                          <a:solidFill>
                            <a:schemeClr val="bg1"/>
                          </a:solidFill>
                        </a:rPr>
                        <a:t>Mandag 25. mai</a:t>
                      </a:r>
                    </a:p>
                  </a:txBody>
                  <a:tcPr>
                    <a:solidFill>
                      <a:srgbClr val="92D050"/>
                    </a:solidFill>
                  </a:tcPr>
                </a:tc>
                <a:tc>
                  <a:txBody>
                    <a:bodyPr/>
                    <a:lstStyle/>
                    <a:p>
                      <a:r>
                        <a:rPr lang="nb-NO" sz="1600" b="1" dirty="0">
                          <a:solidFill>
                            <a:schemeClr val="bg1"/>
                          </a:solidFill>
                        </a:rPr>
                        <a:t>Tirsdag 26. mai</a:t>
                      </a:r>
                    </a:p>
                  </a:txBody>
                  <a:tcPr>
                    <a:solidFill>
                      <a:srgbClr val="92D050"/>
                    </a:solidFill>
                  </a:tcPr>
                </a:tc>
                <a:tc>
                  <a:txBody>
                    <a:bodyPr/>
                    <a:lstStyle/>
                    <a:p>
                      <a:endParaRPr lang="nb-NO" sz="1600" dirty="0">
                        <a:solidFill>
                          <a:schemeClr val="bg1"/>
                        </a:solidFill>
                      </a:endParaRPr>
                    </a:p>
                  </a:txBody>
                  <a:tcPr>
                    <a:solidFill>
                      <a:srgbClr val="92D050"/>
                    </a:solidFill>
                  </a:tcPr>
                </a:tc>
                <a:tc>
                  <a:txBody>
                    <a:bodyPr/>
                    <a:lstStyle/>
                    <a:p>
                      <a:endParaRPr lang="nb-NO" sz="1600" dirty="0">
                        <a:solidFill>
                          <a:schemeClr val="bg1"/>
                        </a:solidFill>
                      </a:endParaRPr>
                    </a:p>
                  </a:txBody>
                  <a:tcPr>
                    <a:solidFill>
                      <a:srgbClr val="92D050"/>
                    </a:solidFill>
                  </a:tcPr>
                </a:tc>
                <a:tc>
                  <a:txBody>
                    <a:bodyPr/>
                    <a:lstStyle/>
                    <a:p>
                      <a:endParaRPr lang="nb-NO" sz="1600" dirty="0">
                        <a:solidFill>
                          <a:schemeClr val="bg1"/>
                        </a:solidFill>
                      </a:endParaRPr>
                    </a:p>
                  </a:txBody>
                  <a:tcPr>
                    <a:solidFill>
                      <a:srgbClr val="92D050"/>
                    </a:solidFill>
                  </a:tcPr>
                </a:tc>
                <a:extLst>
                  <a:ext uri="{0D108BD9-81ED-4DB2-BD59-A6C34878D82A}">
                    <a16:rowId xmlns:a16="http://schemas.microsoft.com/office/drawing/2014/main" val="2313182530"/>
                  </a:ext>
                </a:extLst>
              </a:tr>
              <a:tr h="370840">
                <a:tc>
                  <a:txBody>
                    <a:bodyPr/>
                    <a:lstStyle/>
                    <a:p>
                      <a:endParaRPr lang="nb-NO" dirty="0"/>
                    </a:p>
                  </a:txBody>
                  <a:tcPr>
                    <a:solidFill>
                      <a:srgbClr val="92D050"/>
                    </a:solidFill>
                  </a:tcPr>
                </a:tc>
                <a:tc>
                  <a:txBody>
                    <a:bodyPr/>
                    <a:lstStyle/>
                    <a:p>
                      <a:r>
                        <a:rPr lang="nb-NO" sz="1400" b="1" dirty="0"/>
                        <a:t>2. pinsedag</a:t>
                      </a:r>
                    </a:p>
                  </a:txBody>
                  <a:tcPr>
                    <a:solidFill>
                      <a:srgbClr val="D9FEC6"/>
                    </a:solidFill>
                  </a:tcPr>
                </a:tc>
                <a:tc>
                  <a:txBody>
                    <a:bodyPr/>
                    <a:lstStyle/>
                    <a:p>
                      <a:r>
                        <a:rPr lang="nb-NO" b="1" dirty="0"/>
                        <a:t>Matematikk</a:t>
                      </a:r>
                    </a:p>
                    <a:p>
                      <a:endParaRPr lang="nb-NO" dirty="0"/>
                    </a:p>
                  </a:txBody>
                  <a:tcPr>
                    <a:solidFill>
                      <a:srgbClr val="D9FEC6"/>
                    </a:solidFill>
                  </a:tcPr>
                </a:tc>
                <a:tc>
                  <a:txBody>
                    <a:bodyPr/>
                    <a:lstStyle/>
                    <a:p>
                      <a:endParaRPr lang="nb-NO" dirty="0"/>
                    </a:p>
                  </a:txBody>
                  <a:tcPr>
                    <a:solidFill>
                      <a:srgbClr val="D9FEC6"/>
                    </a:solidFill>
                  </a:tcPr>
                </a:tc>
                <a:tc>
                  <a:txBody>
                    <a:bodyPr/>
                    <a:lstStyle/>
                    <a:p>
                      <a:endParaRPr lang="nb-NO" dirty="0"/>
                    </a:p>
                  </a:txBody>
                  <a:tcPr>
                    <a:solidFill>
                      <a:srgbClr val="D9FEC6"/>
                    </a:solidFill>
                  </a:tcPr>
                </a:tc>
                <a:tc>
                  <a:txBody>
                    <a:bodyPr/>
                    <a:lstStyle/>
                    <a:p>
                      <a:endParaRPr lang="nb-NO" dirty="0"/>
                    </a:p>
                  </a:txBody>
                  <a:tcPr>
                    <a:solidFill>
                      <a:srgbClr val="D9FEC6"/>
                    </a:solidFill>
                  </a:tcPr>
                </a:tc>
                <a:extLst>
                  <a:ext uri="{0D108BD9-81ED-4DB2-BD59-A6C34878D82A}">
                    <a16:rowId xmlns:a16="http://schemas.microsoft.com/office/drawing/2014/main" val="204121298"/>
                  </a:ext>
                </a:extLst>
              </a:tr>
            </a:tbl>
          </a:graphicData>
        </a:graphic>
      </p:graphicFrame>
      <p:sp>
        <p:nvSpPr>
          <p:cNvPr id="7" name="TekstSylinder 6">
            <a:extLst>
              <a:ext uri="{FF2B5EF4-FFF2-40B4-BE49-F238E27FC236}">
                <a16:creationId xmlns:a16="http://schemas.microsoft.com/office/drawing/2014/main" id="{3BAB4006-79C6-7B0A-8E2A-528E7ACA0BAF}"/>
              </a:ext>
            </a:extLst>
          </p:cNvPr>
          <p:cNvSpPr txBox="1"/>
          <p:nvPr/>
        </p:nvSpPr>
        <p:spPr>
          <a:xfrm>
            <a:off x="1488558" y="5645888"/>
            <a:ext cx="9048307" cy="338554"/>
          </a:xfrm>
          <a:prstGeom prst="rect">
            <a:avLst/>
          </a:prstGeom>
          <a:noFill/>
        </p:spPr>
        <p:txBody>
          <a:bodyPr wrap="square" rtlCol="0">
            <a:spAutoFit/>
          </a:bodyPr>
          <a:lstStyle/>
          <a:p>
            <a:r>
              <a:rPr lang="nb-NO" sz="1600" dirty="0"/>
              <a:t>Forsert løp </a:t>
            </a:r>
            <a:r>
              <a:rPr lang="nb-NO" sz="1600" dirty="0" err="1"/>
              <a:t>vgo</a:t>
            </a:r>
            <a:r>
              <a:rPr lang="nb-NO" sz="1600" dirty="0"/>
              <a:t> – muntlig/muntlig-praktisk eksamen: Trekkfag 28. april – eksamen 30. april</a:t>
            </a:r>
          </a:p>
        </p:txBody>
      </p:sp>
    </p:spTree>
    <p:extLst>
      <p:ext uri="{BB962C8B-B14F-4D97-AF65-F5344CB8AC3E}">
        <p14:creationId xmlns:p14="http://schemas.microsoft.com/office/powerpoint/2010/main" val="116569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E1C26F-3051-53B3-E068-06E6D54968AE}"/>
              </a:ext>
            </a:extLst>
          </p:cNvPr>
          <p:cNvSpPr>
            <a:spLocks noGrp="1"/>
          </p:cNvSpPr>
          <p:nvPr>
            <p:ph type="title"/>
          </p:nvPr>
        </p:nvSpPr>
        <p:spPr/>
        <p:txBody>
          <a:bodyPr>
            <a:normAutofit/>
          </a:bodyPr>
          <a:lstStyle/>
          <a:p>
            <a:r>
              <a:rPr lang="nb-NO" sz="4000" dirty="0"/>
              <a:t>Generell informasjon</a:t>
            </a:r>
          </a:p>
        </p:txBody>
      </p:sp>
      <p:sp>
        <p:nvSpPr>
          <p:cNvPr id="3" name="Plassholder for innhold 2">
            <a:extLst>
              <a:ext uri="{FF2B5EF4-FFF2-40B4-BE49-F238E27FC236}">
                <a16:creationId xmlns:a16="http://schemas.microsoft.com/office/drawing/2014/main" id="{3028ADEB-826C-3486-B876-58A4C6B0FFAB}"/>
              </a:ext>
            </a:extLst>
          </p:cNvPr>
          <p:cNvSpPr>
            <a:spLocks noGrp="1"/>
          </p:cNvSpPr>
          <p:nvPr>
            <p:ph idx="1"/>
          </p:nvPr>
        </p:nvSpPr>
        <p:spPr>
          <a:xfrm>
            <a:off x="191385" y="2108201"/>
            <a:ext cx="11706447" cy="4207539"/>
          </a:xfrm>
        </p:spPr>
        <p:txBody>
          <a:bodyPr vert="horz" lIns="0" tIns="45720" rIns="0" bIns="45720" rtlCol="0" anchor="t">
            <a:normAutofit fontScale="92500" lnSpcReduction="20000"/>
          </a:bodyPr>
          <a:lstStyle/>
          <a:p>
            <a:r>
              <a:rPr lang="nb-NO" sz="2000" b="1" i="0" u="none" strike="noStrike" baseline="0" dirty="0">
                <a:solidFill>
                  <a:srgbClr val="FF0000"/>
                </a:solidFill>
                <a:latin typeface="Times New Roman" panose="02020603050405020304" pitchFamily="18" charset="0"/>
              </a:rPr>
              <a:t>Eksamen starter kl. 09.00 alle dager. </a:t>
            </a:r>
            <a:r>
              <a:rPr lang="nb-NO" sz="2000" b="1" i="0" u="sng" strike="noStrike" baseline="0" dirty="0">
                <a:solidFill>
                  <a:srgbClr val="FF0000"/>
                </a:solidFill>
                <a:latin typeface="Times New Roman" panose="02020603050405020304" pitchFamily="18" charset="0"/>
              </a:rPr>
              <a:t>Alle må være på plass senest kl. 08.30!</a:t>
            </a:r>
          </a:p>
          <a:p>
            <a:r>
              <a:rPr lang="nb-NO" sz="2000" b="0" i="0" u="none" strike="noStrike" baseline="0" dirty="0">
                <a:solidFill>
                  <a:prstClr val="black"/>
                </a:solidFill>
                <a:latin typeface="Times New Roman" panose="02020603050405020304" pitchFamily="18" charset="0"/>
              </a:rPr>
              <a:t>Eksamenskandidatene får 5 klokketimer til å gjennomføre eksamen.</a:t>
            </a:r>
          </a:p>
          <a:p>
            <a:r>
              <a:rPr lang="nb-NO" sz="2000" b="0" i="0" u="none" strike="noStrike" baseline="0" dirty="0">
                <a:solidFill>
                  <a:prstClr val="black"/>
                </a:solidFill>
                <a:latin typeface="Times New Roman" panose="02020603050405020304" pitchFamily="18" charset="0"/>
              </a:rPr>
              <a:t>Elevene blir gjort kjent med eksamensreglementet i forkant av eksamen. </a:t>
            </a:r>
          </a:p>
          <a:p>
            <a:r>
              <a:rPr lang="nb-NO" sz="2000" b="0" i="0" u="none" strike="noStrike" baseline="0" dirty="0">
                <a:solidFill>
                  <a:prstClr val="black"/>
                </a:solidFill>
                <a:latin typeface="Times New Roman" panose="02020603050405020304" pitchFamily="18" charset="0"/>
              </a:rPr>
              <a:t>Vi ønsker å gjøre spesielt oppmerksom på følgende: </a:t>
            </a:r>
          </a:p>
          <a:p>
            <a:pPr>
              <a:buClr>
                <a:srgbClr val="2A2859"/>
              </a:buClr>
            </a:pPr>
            <a:r>
              <a:rPr lang="nb-NO" sz="2000" b="1" i="0" u="none" strike="noStrike" baseline="0" dirty="0">
                <a:solidFill>
                  <a:prstClr val="black"/>
                </a:solidFill>
                <a:latin typeface="Times New Roman" panose="02020603050405020304" pitchFamily="18" charset="0"/>
                <a:sym typeface="Wingdings" panose="05000000000000000000" pitchFamily="2" charset="2"/>
              </a:rPr>
              <a:t> </a:t>
            </a:r>
            <a:r>
              <a:rPr lang="nb-NO" sz="2000" b="1" i="0" u="none" strike="noStrike" baseline="0" dirty="0">
                <a:solidFill>
                  <a:prstClr val="black"/>
                </a:solidFill>
                <a:latin typeface="Times New Roman" panose="02020603050405020304" pitchFamily="18" charset="0"/>
              </a:rPr>
              <a:t>Dersom elever er syke på prøvedagen, må foresatte ringe skolen (tlf. 22 58 49 00) om morgenen og gi beskjed </a:t>
            </a:r>
            <a:r>
              <a:rPr lang="nb-NO" sz="2000" b="1" dirty="0">
                <a:solidFill>
                  <a:prstClr val="black"/>
                </a:solidFill>
                <a:latin typeface="Times New Roman" panose="02020603050405020304" pitchFamily="18" charset="0"/>
              </a:rPr>
              <a:t>             </a:t>
            </a:r>
            <a:r>
              <a:rPr lang="nb-NO" sz="2000" b="1" i="0" u="none" strike="noStrike" baseline="0" dirty="0">
                <a:solidFill>
                  <a:prstClr val="black"/>
                </a:solidFill>
                <a:latin typeface="Times New Roman" panose="02020603050405020304" pitchFamily="18" charset="0"/>
              </a:rPr>
              <a:t>før kl. 08.30, samt kontakte lege.</a:t>
            </a:r>
          </a:p>
          <a:p>
            <a:pPr>
              <a:buClr>
                <a:srgbClr val="2A2859"/>
              </a:buClr>
            </a:pPr>
            <a:r>
              <a:rPr lang="nb-NO" sz="2000" b="1" dirty="0">
                <a:solidFill>
                  <a:prstClr val="black"/>
                </a:solidFill>
                <a:latin typeface="Times New Roman" panose="02020603050405020304" pitchFamily="18" charset="0"/>
                <a:sym typeface="Wingdings" panose="05000000000000000000" pitchFamily="2" charset="2"/>
              </a:rPr>
              <a:t> </a:t>
            </a:r>
            <a:r>
              <a:rPr lang="nb-NO" sz="2000" b="1" dirty="0">
                <a:solidFill>
                  <a:prstClr val="black"/>
                </a:solidFill>
                <a:latin typeface="Times New Roman" panose="02020603050405020304" pitchFamily="18" charset="0"/>
              </a:rPr>
              <a:t>Dersom elever blir syke under gjennomføringen av eksamen og må avbryte, må lege kontaktes.</a:t>
            </a:r>
          </a:p>
          <a:p>
            <a:pPr>
              <a:buClr>
                <a:srgbClr val="2A2859"/>
              </a:buClr>
            </a:pPr>
            <a:r>
              <a:rPr lang="nb-NO" sz="2000" b="1" dirty="0">
                <a:solidFill>
                  <a:prstClr val="black"/>
                </a:solidFill>
                <a:latin typeface="Times New Roman"/>
                <a:cs typeface="Times New Roman"/>
                <a:sym typeface="Wingdings" panose="05000000000000000000" pitchFamily="2" charset="2"/>
              </a:rPr>
              <a:t> </a:t>
            </a:r>
            <a:r>
              <a:rPr lang="nb-NO" sz="2000" b="1" dirty="0">
                <a:solidFill>
                  <a:prstClr val="black"/>
                </a:solidFill>
                <a:latin typeface="Times New Roman"/>
                <a:cs typeface="Times New Roman"/>
              </a:rPr>
              <a:t>Dersom eleven velger å gjennomføre og levere, vil det ikke være mulig i etterkant å levere legeerklæring å få annullert eksamen.</a:t>
            </a:r>
            <a:endParaRPr lang="nb-NO" sz="2000" b="1" i="0" u="none" strike="noStrike" baseline="0" dirty="0">
              <a:solidFill>
                <a:prstClr val="black"/>
              </a:solidFill>
              <a:latin typeface="Times New Roman" panose="02020603050405020304" pitchFamily="18" charset="0"/>
            </a:endParaRPr>
          </a:p>
          <a:p>
            <a:pPr>
              <a:buClr>
                <a:srgbClr val="2A2859"/>
              </a:buClr>
            </a:pPr>
            <a:r>
              <a:rPr lang="nb-NO" sz="2000" b="1" i="0" u="none" strike="noStrike" baseline="0" dirty="0">
                <a:solidFill>
                  <a:srgbClr val="FF0000"/>
                </a:solidFill>
                <a:latin typeface="Times New Roman" panose="02020603050405020304" pitchFamily="18" charset="0"/>
              </a:rPr>
              <a:t>Legeerklæring må leveres kontoret så snart som mulig, og senest innen 3 dager. </a:t>
            </a:r>
          </a:p>
          <a:p>
            <a:endParaRPr lang="nb-NO" dirty="0"/>
          </a:p>
        </p:txBody>
      </p:sp>
    </p:spTree>
    <p:extLst>
      <p:ext uri="{BB962C8B-B14F-4D97-AF65-F5344CB8AC3E}">
        <p14:creationId xmlns:p14="http://schemas.microsoft.com/office/powerpoint/2010/main" val="358124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999B2F-036D-1C2F-31BF-996329672962}"/>
              </a:ext>
            </a:extLst>
          </p:cNvPr>
          <p:cNvSpPr>
            <a:spLocks noGrp="1"/>
          </p:cNvSpPr>
          <p:nvPr>
            <p:ph type="title"/>
          </p:nvPr>
        </p:nvSpPr>
        <p:spPr/>
        <p:txBody>
          <a:bodyPr/>
          <a:lstStyle/>
          <a:p>
            <a:r>
              <a:rPr lang="nb-NO" dirty="0"/>
              <a:t>Hjelpemidler til skriftlig eksamen</a:t>
            </a:r>
          </a:p>
        </p:txBody>
      </p:sp>
      <p:sp>
        <p:nvSpPr>
          <p:cNvPr id="3" name="Plassholder for innhold 2">
            <a:extLst>
              <a:ext uri="{FF2B5EF4-FFF2-40B4-BE49-F238E27FC236}">
                <a16:creationId xmlns:a16="http://schemas.microsoft.com/office/drawing/2014/main" id="{FF56237D-0941-29EA-1256-E6786CC3B7F4}"/>
              </a:ext>
            </a:extLst>
          </p:cNvPr>
          <p:cNvSpPr>
            <a:spLocks noGrp="1"/>
          </p:cNvSpPr>
          <p:nvPr>
            <p:ph idx="1"/>
          </p:nvPr>
        </p:nvSpPr>
        <p:spPr/>
        <p:txBody>
          <a:bodyPr vert="horz" lIns="0" tIns="45720" rIns="0" bIns="45720" rtlCol="0" anchor="t">
            <a:normAutofit lnSpcReduction="10000"/>
          </a:bodyPr>
          <a:lstStyle/>
          <a:p>
            <a:pPr marR="0" algn="l" rtl="0"/>
            <a:r>
              <a:rPr lang="nn-NO" sz="2000" b="0" i="0" u="sng" strike="noStrike" baseline="0" dirty="0">
                <a:solidFill>
                  <a:prstClr val="black"/>
                </a:solidFill>
              </a:rPr>
              <a:t>Ved eksamen i norsk og engelsk i grunnskolen:</a:t>
            </a:r>
          </a:p>
          <a:p>
            <a:pPr marL="0" marR="0" indent="0" algn="l" rtl="0">
              <a:buClr>
                <a:srgbClr val="2A2859"/>
              </a:buClr>
              <a:buNone/>
            </a:pPr>
            <a:r>
              <a:rPr lang="nb-NO" sz="2000" b="0" i="0" u="none" strike="noStrike" baseline="0" dirty="0">
                <a:solidFill>
                  <a:prstClr val="black"/>
                </a:solidFill>
              </a:rPr>
              <a:t>Alle hjelpemidler er tillatt.</a:t>
            </a:r>
          </a:p>
          <a:p>
            <a:pPr marL="0" marR="0" indent="0" algn="l" rtl="0">
              <a:buClr>
                <a:srgbClr val="2A2859"/>
              </a:buClr>
              <a:buNone/>
            </a:pPr>
            <a:r>
              <a:rPr lang="nb-NO" sz="2000" b="0" i="0" u="none" strike="noStrike" baseline="0" dirty="0">
                <a:solidFill>
                  <a:prstClr val="black"/>
                </a:solidFill>
                <a:sym typeface="Wingdings" panose="05000000000000000000" pitchFamily="2" charset="2"/>
              </a:rPr>
              <a:t> </a:t>
            </a:r>
            <a:r>
              <a:rPr lang="nb-NO" sz="2000" b="0" i="0" u="none" strike="noStrike" baseline="0" dirty="0">
                <a:solidFill>
                  <a:prstClr val="black"/>
                </a:solidFill>
              </a:rPr>
              <a:t>Unntak er internett og andre verktøy som tillater kommunikasjon. Utvalgte nettbaserte hjelpemidler er tillatt (opplyses av faglærere).	</a:t>
            </a:r>
          </a:p>
          <a:p>
            <a:pPr marR="0" algn="l" rtl="0"/>
            <a:r>
              <a:rPr lang="nb-NO" sz="2000" b="0" i="0" u="sng" strike="noStrike" baseline="0" dirty="0">
                <a:solidFill>
                  <a:prstClr val="black"/>
                </a:solidFill>
              </a:rPr>
              <a:t>Ved eksamen i matematikk:</a:t>
            </a:r>
          </a:p>
          <a:p>
            <a:pPr marL="0" marR="0" indent="0" algn="l" rtl="0">
              <a:buClr>
                <a:srgbClr val="2A2859"/>
              </a:buClr>
              <a:buNone/>
            </a:pPr>
            <a:r>
              <a:rPr lang="nb-NO" sz="2000" b="0" i="0" u="none" strike="noStrike" baseline="0" dirty="0">
                <a:solidFill>
                  <a:prstClr val="black"/>
                </a:solidFill>
              </a:rPr>
              <a:t>Del 1 –  Uten hjelpemidler. Kun skrivesaker, passer, linjal og vinkelmåler. </a:t>
            </a:r>
            <a:endParaRPr lang="nb-NO" sz="2000" b="1" i="0" u="none" strike="noStrike" baseline="0" dirty="0">
              <a:solidFill>
                <a:prstClr val="black"/>
              </a:solidFill>
            </a:endParaRPr>
          </a:p>
          <a:p>
            <a:pPr marL="0" marR="0" indent="0" algn="l" rtl="0">
              <a:buClr>
                <a:srgbClr val="2A2859"/>
              </a:buClr>
              <a:buNone/>
            </a:pPr>
            <a:r>
              <a:rPr lang="nb-NO" sz="2000" b="0" i="0" u="none" strike="noStrike" baseline="0" dirty="0">
                <a:solidFill>
                  <a:prstClr val="black"/>
                </a:solidFill>
              </a:rPr>
              <a:t>Del 2 – Alle hjelpemidler er tillatt, </a:t>
            </a:r>
          </a:p>
          <a:p>
            <a:pPr marL="0" marR="0" indent="0" algn="l" rtl="0">
              <a:buClr>
                <a:srgbClr val="2A2859"/>
              </a:buClr>
              <a:buNone/>
            </a:pPr>
            <a:r>
              <a:rPr lang="nb-NO" sz="2000" b="0" i="0" u="none" strike="noStrike" baseline="0" dirty="0">
                <a:solidFill>
                  <a:prstClr val="black"/>
                </a:solidFill>
                <a:sym typeface="Wingdings" panose="05000000000000000000" pitchFamily="2" charset="2"/>
              </a:rPr>
              <a:t> </a:t>
            </a:r>
            <a:r>
              <a:rPr lang="nb-NO" sz="2000" dirty="0">
                <a:solidFill>
                  <a:prstClr val="black"/>
                </a:solidFill>
                <a:sym typeface="Wingdings" panose="05000000000000000000" pitchFamily="2" charset="2"/>
              </a:rPr>
              <a:t>U</a:t>
            </a:r>
            <a:r>
              <a:rPr lang="nb-NO" sz="2000" b="0" i="0" u="none" strike="noStrike" baseline="0" dirty="0">
                <a:solidFill>
                  <a:prstClr val="black"/>
                </a:solidFill>
              </a:rPr>
              <a:t>nntak av internett og andre verktøy som tillater kommunikasjon. </a:t>
            </a:r>
          </a:p>
          <a:p>
            <a:endParaRPr lang="nb-NO" dirty="0"/>
          </a:p>
        </p:txBody>
      </p:sp>
    </p:spTree>
    <p:extLst>
      <p:ext uri="{BB962C8B-B14F-4D97-AF65-F5344CB8AC3E}">
        <p14:creationId xmlns:p14="http://schemas.microsoft.com/office/powerpoint/2010/main" val="372893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58FBB248-B91C-8FD5-B814-610DD9ED6841}"/>
              </a:ext>
            </a:extLst>
          </p:cNvPr>
          <p:cNvPicPr>
            <a:picLocks noGrp="1" noChangeAspect="1"/>
          </p:cNvPicPr>
          <p:nvPr>
            <p:ph idx="1"/>
          </p:nvPr>
        </p:nvPicPr>
        <p:blipFill>
          <a:blip r:embed="rId2"/>
          <a:stretch>
            <a:fillRect/>
          </a:stretch>
        </p:blipFill>
        <p:spPr>
          <a:xfrm>
            <a:off x="616864" y="510363"/>
            <a:ext cx="10958272" cy="5333731"/>
          </a:xfrm>
        </p:spPr>
      </p:pic>
    </p:spTree>
    <p:extLst>
      <p:ext uri="{BB962C8B-B14F-4D97-AF65-F5344CB8AC3E}">
        <p14:creationId xmlns:p14="http://schemas.microsoft.com/office/powerpoint/2010/main" val="16023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AAC4A36D-03CC-8756-884A-4AC5A89BB33A}"/>
              </a:ext>
            </a:extLst>
          </p:cNvPr>
          <p:cNvPicPr>
            <a:picLocks noGrp="1" noChangeAspect="1"/>
          </p:cNvPicPr>
          <p:nvPr>
            <p:ph idx="1"/>
          </p:nvPr>
        </p:nvPicPr>
        <p:blipFill>
          <a:blip r:embed="rId2"/>
          <a:stretch>
            <a:fillRect/>
          </a:stretch>
        </p:blipFill>
        <p:spPr>
          <a:xfrm>
            <a:off x="1415993" y="587375"/>
            <a:ext cx="9190151" cy="5281613"/>
          </a:xfrm>
        </p:spPr>
      </p:pic>
    </p:spTree>
    <p:extLst>
      <p:ext uri="{BB962C8B-B14F-4D97-AF65-F5344CB8AC3E}">
        <p14:creationId xmlns:p14="http://schemas.microsoft.com/office/powerpoint/2010/main" val="60881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47B9928-466A-BB27-6C7B-2C372F48BBF6}"/>
              </a:ext>
            </a:extLst>
          </p:cNvPr>
          <p:cNvPicPr>
            <a:picLocks noChangeAspect="1"/>
          </p:cNvPicPr>
          <p:nvPr/>
        </p:nvPicPr>
        <p:blipFill>
          <a:blip r:embed="rId2"/>
          <a:stretch>
            <a:fillRect/>
          </a:stretch>
        </p:blipFill>
        <p:spPr>
          <a:xfrm>
            <a:off x="1648918" y="179882"/>
            <a:ext cx="7127042" cy="3085007"/>
          </a:xfrm>
          <a:prstGeom prst="rect">
            <a:avLst/>
          </a:prstGeom>
        </p:spPr>
      </p:pic>
      <p:pic>
        <p:nvPicPr>
          <p:cNvPr id="5" name="Bilde 4">
            <a:extLst>
              <a:ext uri="{FF2B5EF4-FFF2-40B4-BE49-F238E27FC236}">
                <a16:creationId xmlns:a16="http://schemas.microsoft.com/office/drawing/2014/main" id="{3CAE4979-A41E-4298-02DD-8B7807347AA8}"/>
              </a:ext>
            </a:extLst>
          </p:cNvPr>
          <p:cNvPicPr>
            <a:picLocks noChangeAspect="1"/>
          </p:cNvPicPr>
          <p:nvPr/>
        </p:nvPicPr>
        <p:blipFill>
          <a:blip r:embed="rId3"/>
          <a:stretch>
            <a:fillRect/>
          </a:stretch>
        </p:blipFill>
        <p:spPr>
          <a:xfrm>
            <a:off x="1901547" y="3264889"/>
            <a:ext cx="7560604" cy="3085007"/>
          </a:xfrm>
          <a:prstGeom prst="rect">
            <a:avLst/>
          </a:prstGeom>
        </p:spPr>
      </p:pic>
    </p:spTree>
    <p:extLst>
      <p:ext uri="{BB962C8B-B14F-4D97-AF65-F5344CB8AC3E}">
        <p14:creationId xmlns:p14="http://schemas.microsoft.com/office/powerpoint/2010/main" val="2519010288"/>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8167481_TF22712842_Win32" id="{74DC944A-C71F-4B33-B990-C64E897C588D}" vid="{8B012EF9-C98E-4583-85D0-C83CF59E82D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86A9212959EBA4FBDF5DFB6816AED2C" ma:contentTypeVersion="9" ma:contentTypeDescription="Opprett et nytt dokument." ma:contentTypeScope="" ma:versionID="d7beb255b3d7514b21b6e5617cccb420">
  <xsd:schema xmlns:xsd="http://www.w3.org/2001/XMLSchema" xmlns:xs="http://www.w3.org/2001/XMLSchema" xmlns:p="http://schemas.microsoft.com/office/2006/metadata/properties" xmlns:ns2="237430a5-07db-4ef6-ad55-6148cae1cbd9" targetNamespace="http://schemas.microsoft.com/office/2006/metadata/properties" ma:root="true" ma:fieldsID="17183e3cec372c2a2080adfe8208c30f" ns2:_="">
    <xsd:import namespace="237430a5-07db-4ef6-ad55-6148cae1cb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430a5-07db-4ef6-ad55-6148cae1cb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schemas.openxmlformats.org/package/2006/metadata/core-properties"/>
    <ds:schemaRef ds:uri="http://purl.org/dc/terms/"/>
    <ds:schemaRef ds:uri="237430a5-07db-4ef6-ad55-6148cae1cbd9"/>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9BA6C2A-C836-416B-B754-FB8DBCF52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430a5-07db-4ef6-ad55-6148cae1cb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5a66368-d49e-4bf5-af9a-6ccbf48e6655}" enabled="0" method="" siteId="{a5a66368-d49e-4bf5-af9a-6ccbf48e6655}" removed="1"/>
</clbl:labelList>
</file>

<file path=docProps/app.xml><?xml version="1.0" encoding="utf-8"?>
<Properties xmlns="http://schemas.openxmlformats.org/officeDocument/2006/extended-properties" xmlns:vt="http://schemas.openxmlformats.org/officeDocument/2006/docPropsVTypes">
  <Template>{04AC7626-E18A-41DB-B563-16A0304FBE47}tf22712842_win32</Template>
  <TotalTime>881</TotalTime>
  <Words>1137</Words>
  <Application>Microsoft Office PowerPoint</Application>
  <PresentationFormat>Widescreen</PresentationFormat>
  <Paragraphs>134</Paragraphs>
  <Slides>30</Slides>
  <Notes>1</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30</vt:i4>
      </vt:variant>
    </vt:vector>
  </HeadingPairs>
  <TitlesOfParts>
    <vt:vector size="39" baseType="lpstr">
      <vt:lpstr>Bookman Old Style</vt:lpstr>
      <vt:lpstr>Calibri</vt:lpstr>
      <vt:lpstr>Franklin Gothic Book</vt:lpstr>
      <vt:lpstr>Open Sans</vt:lpstr>
      <vt:lpstr>Oslo Sans</vt:lpstr>
      <vt:lpstr>Symbol</vt:lpstr>
      <vt:lpstr>Times New Roman</vt:lpstr>
      <vt:lpstr>Wingdings</vt:lpstr>
      <vt:lpstr>1_RetrospectVTI</vt:lpstr>
      <vt:lpstr>Eksamen Vår 2026</vt:lpstr>
      <vt:lpstr>Agenda</vt:lpstr>
      <vt:lpstr>Skriftlig eksamen</vt:lpstr>
      <vt:lpstr>Skriftlig eksamensplan vår 2026</vt:lpstr>
      <vt:lpstr>Generell informasjon</vt:lpstr>
      <vt:lpstr>Hjelpemidler til skriftlig eksamen</vt:lpstr>
      <vt:lpstr>PowerPoint-presentasjon</vt:lpstr>
      <vt:lpstr>PowerPoint-presentasjon</vt:lpstr>
      <vt:lpstr>PowerPoint-presentasjon</vt:lpstr>
      <vt:lpstr>Særskilt tilrettelegging av eksamen</vt:lpstr>
      <vt:lpstr>PowerPoint-presentasjon</vt:lpstr>
      <vt:lpstr>Særskilt tilrettelegging av eksamen</vt:lpstr>
      <vt:lpstr>PowerPoint-presentasjon</vt:lpstr>
      <vt:lpstr>Klagebehandling skriftlig eksamen</vt:lpstr>
      <vt:lpstr>Muntlig eksamen</vt:lpstr>
      <vt:lpstr>PowerPoint-presentasjon</vt:lpstr>
      <vt:lpstr>PowerPoint-presentasjon</vt:lpstr>
      <vt:lpstr>PowerPoint-presentasjon</vt:lpstr>
      <vt:lpstr>Klagebehandling muntlig eksamen</vt:lpstr>
      <vt:lpstr>Standpunktvurdering</vt:lpstr>
      <vt:lpstr>Standpunktvurdering</vt:lpstr>
      <vt:lpstr>Publisering for 10. trinn</vt:lpstr>
      <vt:lpstr>Klagerettigheter og frister</vt:lpstr>
      <vt:lpstr>PowerPoint-presentasjon</vt:lpstr>
      <vt:lpstr>PowerPoint-presentasjon</vt:lpstr>
      <vt:lpstr>PowerPoint-presentasjon</vt:lpstr>
      <vt:lpstr>PowerPoint-presentasjon</vt:lpstr>
      <vt:lpstr>Innsøking VGS</vt:lpstr>
      <vt:lpstr>Tusen takk for samarbeidet!  Vi skal gi elevene den beste starten på fremtiden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Jonas Beck</dc:creator>
  <cp:lastModifiedBy>Siri Melby</cp:lastModifiedBy>
  <cp:revision>132</cp:revision>
  <dcterms:created xsi:type="dcterms:W3CDTF">2025-03-31T13:35:52Z</dcterms:created>
  <dcterms:modified xsi:type="dcterms:W3CDTF">2026-02-10T14:26:54Z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0x010100D86A9212959EBA4FBDF5DFB6816AED2C</vt:lpwstr>
  </property>
  <property fmtid="{D5CDD505-2E9C-101B-9397-08002B2CF9AE}" pid="3" name="MediaServiceImageTags">
    <vt:lpwstr/>
  </property>
  <property fmtid="{D5CDD505-2E9C-101B-9397-08002B2CF9AE}" pid="4" name="Order">
    <vt:r8>2918000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